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9" r:id="rId14"/>
    <p:sldId id="290" r:id="rId15"/>
    <p:sldId id="295" r:id="rId16"/>
    <p:sldId id="291" r:id="rId17"/>
    <p:sldId id="292" r:id="rId18"/>
    <p:sldId id="303" r:id="rId19"/>
    <p:sldId id="293" r:id="rId20"/>
    <p:sldId id="298" r:id="rId21"/>
    <p:sldId id="296" r:id="rId22"/>
    <p:sldId id="304" r:id="rId23"/>
    <p:sldId id="297" r:id="rId24"/>
    <p:sldId id="299" r:id="rId25"/>
    <p:sldId id="305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84" r:id="rId34"/>
    <p:sldId id="285" r:id="rId35"/>
    <p:sldId id="275" r:id="rId36"/>
    <p:sldId id="276" r:id="rId37"/>
    <p:sldId id="286" r:id="rId38"/>
    <p:sldId id="287" r:id="rId39"/>
    <p:sldId id="277" r:id="rId40"/>
    <p:sldId id="278" r:id="rId41"/>
    <p:sldId id="307" r:id="rId42"/>
    <p:sldId id="308" r:id="rId43"/>
    <p:sldId id="300" r:id="rId44"/>
    <p:sldId id="279" r:id="rId45"/>
    <p:sldId id="309" r:id="rId46"/>
    <p:sldId id="283" r:id="rId47"/>
  </p:sldIdLst>
  <p:sldSz cx="9144000" cy="5143500" type="screen16x9"/>
  <p:notesSz cx="6858000" cy="9144000"/>
  <p:embeddedFontLst>
    <p:embeddedFont>
      <p:font typeface="Barlow" pitchFamily="2" charset="77"/>
      <p:regular r:id="rId49"/>
      <p:bold r:id="rId50"/>
      <p:italic r:id="rId51"/>
      <p:boldItalic r:id="rId52"/>
    </p:embeddedFont>
    <p:embeddedFont>
      <p:font typeface="Barlow Light" panose="020F0302020204030204" pitchFamily="34" charset="0"/>
      <p:regular r:id="rId53"/>
      <p:bold r:id="rId54"/>
      <p:italic r:id="rId55"/>
      <p:boldItalic r:id="rId56"/>
    </p:embeddedFont>
    <p:embeddedFont>
      <p:font typeface="Barlow Medium" panose="020F0502020204030204" pitchFamily="34" charset="0"/>
      <p:regular r:id="rId57"/>
      <p:bold r:id="rId58"/>
      <p:italic r:id="rId59"/>
      <p:boldItalic r:id="rId60"/>
    </p:embeddedFont>
    <p:embeddedFont>
      <p:font typeface="Barlow SemiBold" panose="020F0502020204030204" pitchFamily="3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iK7XhyKmzJ4pH979NvlA442nL9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F6721-E2F4-40A0-B210-81E3D9B09AE2}" v="105" dt="2021-12-08T04:18:37.822"/>
  </p1510:revLst>
</p1510:revInfo>
</file>

<file path=ppt/tableStyles.xml><?xml version="1.0" encoding="utf-8"?>
<a:tblStyleLst xmlns:a="http://schemas.openxmlformats.org/drawingml/2006/main" def="{97D1CD64-7E73-491D-874A-8DE7A952F7F3}">
  <a:tblStyle styleId="{97D1CD64-7E73-491D-874A-8DE7A952F7F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78036" autoAdjust="0"/>
  </p:normalViewPr>
  <p:slideViewPr>
    <p:cSldViewPr snapToGrid="0">
      <p:cViewPr varScale="1">
        <p:scale>
          <a:sx n="139" d="100"/>
          <a:sy n="139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customschemas.google.com/relationships/presentationmetadata" Target="meta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fan Bian" userId="b14a693d-7123-418e-b779-ec6e7463a9b7" providerId="ADAL" clId="{3E0F6721-E2F4-40A0-B210-81E3D9B09AE2}"/>
    <pc:docChg chg="undo custSel addSld delSld modSld">
      <pc:chgData name="Yifan Bian" userId="b14a693d-7123-418e-b779-ec6e7463a9b7" providerId="ADAL" clId="{3E0F6721-E2F4-40A0-B210-81E3D9B09AE2}" dt="2021-12-08T04:21:37.636" v="654" actId="20577"/>
      <pc:docMkLst>
        <pc:docMk/>
      </pc:docMkLst>
      <pc:sldChg chg="addSp delSp modSp mod">
        <pc:chgData name="Yifan Bian" userId="b14a693d-7123-418e-b779-ec6e7463a9b7" providerId="ADAL" clId="{3E0F6721-E2F4-40A0-B210-81E3D9B09AE2}" dt="2021-12-07T23:42:24.876" v="258" actId="14100"/>
        <pc:sldMkLst>
          <pc:docMk/>
          <pc:sldMk cId="0" sldId="257"/>
        </pc:sldMkLst>
        <pc:spChg chg="add mod ord">
          <ac:chgData name="Yifan Bian" userId="b14a693d-7123-418e-b779-ec6e7463a9b7" providerId="ADAL" clId="{3E0F6721-E2F4-40A0-B210-81E3D9B09AE2}" dt="2021-12-07T23:42:18.658" v="257" actId="14100"/>
          <ac:spMkLst>
            <pc:docMk/>
            <pc:sldMk cId="0" sldId="257"/>
            <ac:spMk id="68" creationId="{3187D952-4117-4A3A-8A72-6EDABB7E38A1}"/>
          </ac:spMkLst>
        </pc:spChg>
        <pc:spChg chg="add mod">
          <ac:chgData name="Yifan Bian" userId="b14a693d-7123-418e-b779-ec6e7463a9b7" providerId="ADAL" clId="{3E0F6721-E2F4-40A0-B210-81E3D9B09AE2}" dt="2021-12-07T23:42:24.876" v="258" actId="14100"/>
          <ac:spMkLst>
            <pc:docMk/>
            <pc:sldMk cId="0" sldId="257"/>
            <ac:spMk id="69" creationId="{A894D3E3-D601-4BC5-A8B8-DBA201CA857F}"/>
          </ac:spMkLst>
        </pc:spChg>
        <pc:spChg chg="add mod">
          <ac:chgData name="Yifan Bian" userId="b14a693d-7123-418e-b779-ec6e7463a9b7" providerId="ADAL" clId="{3E0F6721-E2F4-40A0-B210-81E3D9B09AE2}" dt="2021-12-07T23:41:40.195" v="251" actId="20577"/>
          <ac:spMkLst>
            <pc:docMk/>
            <pc:sldMk cId="0" sldId="257"/>
            <ac:spMk id="70" creationId="{84B46BB8-2621-4930-A754-9056A36AF87F}"/>
          </ac:spMkLst>
        </pc:spChg>
        <pc:spChg chg="mod">
          <ac:chgData name="Yifan Bian" userId="b14a693d-7123-418e-b779-ec6e7463a9b7" providerId="ADAL" clId="{3E0F6721-E2F4-40A0-B210-81E3D9B09AE2}" dt="2021-12-07T23:39:45.622" v="220" actId="1076"/>
          <ac:spMkLst>
            <pc:docMk/>
            <pc:sldMk cId="0" sldId="257"/>
            <ac:spMk id="103" creationId="{00000000-0000-0000-0000-000000000000}"/>
          </ac:spMkLst>
        </pc:spChg>
        <pc:spChg chg="del">
          <ac:chgData name="Yifan Bian" userId="b14a693d-7123-418e-b779-ec6e7463a9b7" providerId="ADAL" clId="{3E0F6721-E2F4-40A0-B210-81E3D9B09AE2}" dt="2021-12-07T23:40:11.736" v="222" actId="478"/>
          <ac:spMkLst>
            <pc:docMk/>
            <pc:sldMk cId="0" sldId="257"/>
            <ac:spMk id="106" creationId="{00000000-0000-0000-0000-000000000000}"/>
          </ac:spMkLst>
        </pc:spChg>
        <pc:spChg chg="del">
          <ac:chgData name="Yifan Bian" userId="b14a693d-7123-418e-b779-ec6e7463a9b7" providerId="ADAL" clId="{3E0F6721-E2F4-40A0-B210-81E3D9B09AE2}" dt="2021-12-07T23:25:12.825" v="0" actId="478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Yifan Bian" userId="b14a693d-7123-418e-b779-ec6e7463a9b7" providerId="ADAL" clId="{3E0F6721-E2F4-40A0-B210-81E3D9B09AE2}" dt="2021-12-07T23:41:43.672" v="255" actId="20577"/>
          <ac:spMkLst>
            <pc:docMk/>
            <pc:sldMk cId="0" sldId="257"/>
            <ac:spMk id="156" creationId="{00000000-0000-0000-0000-000000000000}"/>
          </ac:spMkLst>
        </pc:spChg>
        <pc:grpChg chg="del">
          <ac:chgData name="Yifan Bian" userId="b14a693d-7123-418e-b779-ec6e7463a9b7" providerId="ADAL" clId="{3E0F6721-E2F4-40A0-B210-81E3D9B09AE2}" dt="2021-12-07T23:38:59.220" v="205" actId="478"/>
          <ac:grpSpMkLst>
            <pc:docMk/>
            <pc:sldMk cId="0" sldId="257"/>
            <ac:grpSpMk id="93" creationId="{00000000-0000-0000-0000-000000000000}"/>
          </ac:grpSpMkLst>
        </pc:grpChg>
        <pc:grpChg chg="add del mod">
          <ac:chgData name="Yifan Bian" userId="b14a693d-7123-418e-b779-ec6e7463a9b7" providerId="ADAL" clId="{3E0F6721-E2F4-40A0-B210-81E3D9B09AE2}" dt="2021-12-07T23:40:12.302" v="223" actId="478"/>
          <ac:grpSpMkLst>
            <pc:docMk/>
            <pc:sldMk cId="0" sldId="257"/>
            <ac:grpSpMk id="100" creationId="{00000000-0000-0000-0000-000000000000}"/>
          </ac:grpSpMkLst>
        </pc:grpChg>
        <pc:grpChg chg="mod">
          <ac:chgData name="Yifan Bian" userId="b14a693d-7123-418e-b779-ec6e7463a9b7" providerId="ADAL" clId="{3E0F6721-E2F4-40A0-B210-81E3D9B09AE2}" dt="2021-12-07T23:41:03.645" v="238" actId="1076"/>
          <ac:grpSpMkLst>
            <pc:docMk/>
            <pc:sldMk cId="0" sldId="257"/>
            <ac:grpSpMk id="113" creationId="{00000000-0000-0000-0000-000000000000}"/>
          </ac:grpSpMkLst>
        </pc:grpChg>
        <pc:grpChg chg="mod">
          <ac:chgData name="Yifan Bian" userId="b14a693d-7123-418e-b779-ec6e7463a9b7" providerId="ADAL" clId="{3E0F6721-E2F4-40A0-B210-81E3D9B09AE2}" dt="2021-12-07T23:41:09.464" v="240" actId="1076"/>
          <ac:grpSpMkLst>
            <pc:docMk/>
            <pc:sldMk cId="0" sldId="257"/>
            <ac:grpSpMk id="120" creationId="{00000000-0000-0000-0000-000000000000}"/>
          </ac:grpSpMkLst>
        </pc:grpChg>
        <pc:grpChg chg="del">
          <ac:chgData name="Yifan Bian" userId="b14a693d-7123-418e-b779-ec6e7463a9b7" providerId="ADAL" clId="{3E0F6721-E2F4-40A0-B210-81E3D9B09AE2}" dt="2021-12-07T23:25:14.269" v="1" actId="478"/>
          <ac:grpSpMkLst>
            <pc:docMk/>
            <pc:sldMk cId="0" sldId="257"/>
            <ac:grpSpMk id="149" creationId="{00000000-0000-0000-0000-000000000000}"/>
          </ac:grpSpMkLst>
        </pc:grpChg>
      </pc:sldChg>
      <pc:sldChg chg="modSp mod">
        <pc:chgData name="Yifan Bian" userId="b14a693d-7123-418e-b779-ec6e7463a9b7" providerId="ADAL" clId="{3E0F6721-E2F4-40A0-B210-81E3D9B09AE2}" dt="2021-12-07T23:59:30.270" v="464" actId="12"/>
        <pc:sldMkLst>
          <pc:docMk/>
          <pc:sldMk cId="0" sldId="260"/>
        </pc:sldMkLst>
        <pc:spChg chg="mod">
          <ac:chgData name="Yifan Bian" userId="b14a693d-7123-418e-b779-ec6e7463a9b7" providerId="ADAL" clId="{3E0F6721-E2F4-40A0-B210-81E3D9B09AE2}" dt="2021-12-07T23:59:30.270" v="464" actId="12"/>
          <ac:spMkLst>
            <pc:docMk/>
            <pc:sldMk cId="0" sldId="260"/>
            <ac:spMk id="180" creationId="{00000000-0000-0000-0000-000000000000}"/>
          </ac:spMkLst>
        </pc:spChg>
      </pc:sldChg>
      <pc:sldChg chg="modSp mod">
        <pc:chgData name="Yifan Bian" userId="b14a693d-7123-418e-b779-ec6e7463a9b7" providerId="ADAL" clId="{3E0F6721-E2F4-40A0-B210-81E3D9B09AE2}" dt="2021-12-07T23:53:25.213" v="395" actId="12"/>
        <pc:sldMkLst>
          <pc:docMk/>
          <pc:sldMk cId="0" sldId="261"/>
        </pc:sldMkLst>
        <pc:spChg chg="mod">
          <ac:chgData name="Yifan Bian" userId="b14a693d-7123-418e-b779-ec6e7463a9b7" providerId="ADAL" clId="{3E0F6721-E2F4-40A0-B210-81E3D9B09AE2}" dt="2021-12-07T23:53:25.213" v="395" actId="12"/>
          <ac:spMkLst>
            <pc:docMk/>
            <pc:sldMk cId="0" sldId="261"/>
            <ac:spMk id="188" creationId="{00000000-0000-0000-0000-000000000000}"/>
          </ac:spMkLst>
        </pc:spChg>
      </pc:sldChg>
      <pc:sldChg chg="modSp mod modNotesTx">
        <pc:chgData name="Yifan Bian" userId="b14a693d-7123-418e-b779-ec6e7463a9b7" providerId="ADAL" clId="{3E0F6721-E2F4-40A0-B210-81E3D9B09AE2}" dt="2021-12-08T04:21:37.636" v="654" actId="20577"/>
        <pc:sldMkLst>
          <pc:docMk/>
          <pc:sldMk cId="0" sldId="262"/>
        </pc:sldMkLst>
        <pc:spChg chg="mod">
          <ac:chgData name="Yifan Bian" userId="b14a693d-7123-418e-b779-ec6e7463a9b7" providerId="ADAL" clId="{3E0F6721-E2F4-40A0-B210-81E3D9B09AE2}" dt="2021-12-07T23:53:36.457" v="401" actId="12"/>
          <ac:spMkLst>
            <pc:docMk/>
            <pc:sldMk cId="0" sldId="262"/>
            <ac:spMk id="198" creationId="{00000000-0000-0000-0000-000000000000}"/>
          </ac:spMkLst>
        </pc:spChg>
      </pc:sldChg>
      <pc:sldChg chg="modSp mod modNotesTx">
        <pc:chgData name="Yifan Bian" userId="b14a693d-7123-418e-b779-ec6e7463a9b7" providerId="ADAL" clId="{3E0F6721-E2F4-40A0-B210-81E3D9B09AE2}" dt="2021-12-08T04:21:34.552" v="653" actId="20577"/>
        <pc:sldMkLst>
          <pc:docMk/>
          <pc:sldMk cId="0" sldId="263"/>
        </pc:sldMkLst>
        <pc:spChg chg="mod">
          <ac:chgData name="Yifan Bian" userId="b14a693d-7123-418e-b779-ec6e7463a9b7" providerId="ADAL" clId="{3E0F6721-E2F4-40A0-B210-81E3D9B09AE2}" dt="2021-12-07T23:53:44.270" v="405" actId="12"/>
          <ac:spMkLst>
            <pc:docMk/>
            <pc:sldMk cId="0" sldId="263"/>
            <ac:spMk id="206" creationId="{00000000-0000-0000-0000-000000000000}"/>
          </ac:spMkLst>
        </pc:spChg>
      </pc:sldChg>
      <pc:sldChg chg="modSp mod modNotesTx">
        <pc:chgData name="Yifan Bian" userId="b14a693d-7123-418e-b779-ec6e7463a9b7" providerId="ADAL" clId="{3E0F6721-E2F4-40A0-B210-81E3D9B09AE2}" dt="2021-12-08T04:21:31.868" v="652" actId="20577"/>
        <pc:sldMkLst>
          <pc:docMk/>
          <pc:sldMk cId="0" sldId="264"/>
        </pc:sldMkLst>
        <pc:spChg chg="mod">
          <ac:chgData name="Yifan Bian" userId="b14a693d-7123-418e-b779-ec6e7463a9b7" providerId="ADAL" clId="{3E0F6721-E2F4-40A0-B210-81E3D9B09AE2}" dt="2021-12-08T00:53:46.103" v="508" actId="1076"/>
          <ac:spMkLst>
            <pc:docMk/>
            <pc:sldMk cId="0" sldId="264"/>
            <ac:spMk id="215" creationId="{00000000-0000-0000-0000-000000000000}"/>
          </ac:spMkLst>
        </pc:spChg>
        <pc:spChg chg="mod">
          <ac:chgData name="Yifan Bian" userId="b14a693d-7123-418e-b779-ec6e7463a9b7" providerId="ADAL" clId="{3E0F6721-E2F4-40A0-B210-81E3D9B09AE2}" dt="2021-12-08T00:53:48.487" v="509" actId="1076"/>
          <ac:spMkLst>
            <pc:docMk/>
            <pc:sldMk cId="0" sldId="264"/>
            <ac:spMk id="216" creationId="{00000000-0000-0000-0000-000000000000}"/>
          </ac:spMkLst>
        </pc:spChg>
      </pc:sldChg>
      <pc:sldChg chg="modSp mod">
        <pc:chgData name="Yifan Bian" userId="b14a693d-7123-418e-b779-ec6e7463a9b7" providerId="ADAL" clId="{3E0F6721-E2F4-40A0-B210-81E3D9B09AE2}" dt="2021-12-07T23:52:05.389" v="388" actId="403"/>
        <pc:sldMkLst>
          <pc:docMk/>
          <pc:sldMk cId="0" sldId="266"/>
        </pc:sldMkLst>
        <pc:spChg chg="mod">
          <ac:chgData name="Yifan Bian" userId="b14a693d-7123-418e-b779-ec6e7463a9b7" providerId="ADAL" clId="{3E0F6721-E2F4-40A0-B210-81E3D9B09AE2}" dt="2021-12-07T23:52:05.389" v="388" actId="403"/>
          <ac:spMkLst>
            <pc:docMk/>
            <pc:sldMk cId="0" sldId="266"/>
            <ac:spMk id="3" creationId="{8B8C46A5-1F7E-AC4C-9598-410405C688E7}"/>
          </ac:spMkLst>
        </pc:spChg>
      </pc:sldChg>
      <pc:sldChg chg="addSp modSp mod">
        <pc:chgData name="Yifan Bian" userId="b14a693d-7123-418e-b779-ec6e7463a9b7" providerId="ADAL" clId="{3E0F6721-E2F4-40A0-B210-81E3D9B09AE2}" dt="2021-12-07T23:34:31.708" v="74" actId="1076"/>
        <pc:sldMkLst>
          <pc:docMk/>
          <pc:sldMk cId="0" sldId="269"/>
        </pc:sldMkLst>
        <pc:spChg chg="add mod">
          <ac:chgData name="Yifan Bian" userId="b14a693d-7123-418e-b779-ec6e7463a9b7" providerId="ADAL" clId="{3E0F6721-E2F4-40A0-B210-81E3D9B09AE2}" dt="2021-12-07T23:34:31.708" v="74" actId="1076"/>
          <ac:spMkLst>
            <pc:docMk/>
            <pc:sldMk cId="0" sldId="269"/>
            <ac:spMk id="2" creationId="{BA968662-C15A-4C33-BA55-C50AAC076A48}"/>
          </ac:spMkLst>
        </pc:spChg>
      </pc:sldChg>
      <pc:sldChg chg="addSp modSp mod">
        <pc:chgData name="Yifan Bian" userId="b14a693d-7123-418e-b779-ec6e7463a9b7" providerId="ADAL" clId="{3E0F6721-E2F4-40A0-B210-81E3D9B09AE2}" dt="2021-12-07T23:36:20.798" v="173" actId="1076"/>
        <pc:sldMkLst>
          <pc:docMk/>
          <pc:sldMk cId="0" sldId="270"/>
        </pc:sldMkLst>
        <pc:spChg chg="add mod">
          <ac:chgData name="Yifan Bian" userId="b14a693d-7123-418e-b779-ec6e7463a9b7" providerId="ADAL" clId="{3E0F6721-E2F4-40A0-B210-81E3D9B09AE2}" dt="2021-12-07T23:36:20.798" v="173" actId="1076"/>
          <ac:spMkLst>
            <pc:docMk/>
            <pc:sldMk cId="0" sldId="270"/>
            <ac:spMk id="2" creationId="{814E8D64-0529-47AE-8894-2ABE42B7BECC}"/>
          </ac:spMkLst>
        </pc:spChg>
      </pc:sldChg>
      <pc:sldChg chg="addSp modSp mod">
        <pc:chgData name="Yifan Bian" userId="b14a693d-7123-418e-b779-ec6e7463a9b7" providerId="ADAL" clId="{3E0F6721-E2F4-40A0-B210-81E3D9B09AE2}" dt="2021-12-07T23:34:25.734" v="73" actId="14100"/>
        <pc:sldMkLst>
          <pc:docMk/>
          <pc:sldMk cId="0" sldId="271"/>
        </pc:sldMkLst>
        <pc:spChg chg="add mod">
          <ac:chgData name="Yifan Bian" userId="b14a693d-7123-418e-b779-ec6e7463a9b7" providerId="ADAL" clId="{3E0F6721-E2F4-40A0-B210-81E3D9B09AE2}" dt="2021-12-07T23:34:01.147" v="67" actId="1076"/>
          <ac:spMkLst>
            <pc:docMk/>
            <pc:sldMk cId="0" sldId="271"/>
            <ac:spMk id="9" creationId="{8E458B53-9662-4A92-A3C3-7F80AD4532AF}"/>
          </ac:spMkLst>
        </pc:spChg>
        <pc:cxnChg chg="add mod">
          <ac:chgData name="Yifan Bian" userId="b14a693d-7123-418e-b779-ec6e7463a9b7" providerId="ADAL" clId="{3E0F6721-E2F4-40A0-B210-81E3D9B09AE2}" dt="2021-12-07T23:34:20.208" v="70" actId="14100"/>
          <ac:cxnSpMkLst>
            <pc:docMk/>
            <pc:sldMk cId="0" sldId="271"/>
            <ac:cxnSpMk id="3" creationId="{DBCD391A-86C8-456C-BBD9-A5283D503930}"/>
          </ac:cxnSpMkLst>
        </pc:cxnChg>
        <pc:cxnChg chg="add mod">
          <ac:chgData name="Yifan Bian" userId="b14a693d-7123-418e-b779-ec6e7463a9b7" providerId="ADAL" clId="{3E0F6721-E2F4-40A0-B210-81E3D9B09AE2}" dt="2021-12-07T23:34:25.734" v="73" actId="14100"/>
          <ac:cxnSpMkLst>
            <pc:docMk/>
            <pc:sldMk cId="0" sldId="271"/>
            <ac:cxnSpMk id="13" creationId="{0A10D96E-2E77-48B0-AACC-13B50C059B85}"/>
          </ac:cxnSpMkLst>
        </pc:cxnChg>
      </pc:sldChg>
      <pc:sldChg chg="addSp delSp modSp mod">
        <pc:chgData name="Yifan Bian" userId="b14a693d-7123-418e-b779-ec6e7463a9b7" providerId="ADAL" clId="{3E0F6721-E2F4-40A0-B210-81E3D9B09AE2}" dt="2021-12-07T23:38:14.558" v="189" actId="1076"/>
        <pc:sldMkLst>
          <pc:docMk/>
          <pc:sldMk cId="0" sldId="279"/>
        </pc:sldMkLst>
        <pc:spChg chg="add del mod">
          <ac:chgData name="Yifan Bian" userId="b14a693d-7123-418e-b779-ec6e7463a9b7" providerId="ADAL" clId="{3E0F6721-E2F4-40A0-B210-81E3D9B09AE2}" dt="2021-12-07T23:38:12.032" v="188" actId="478"/>
          <ac:spMkLst>
            <pc:docMk/>
            <pc:sldMk cId="0" sldId="279"/>
            <ac:spMk id="5" creationId="{29B64AEF-41F1-430D-96CD-5EC40C680E61}"/>
          </ac:spMkLst>
        </pc:spChg>
        <pc:spChg chg="add mod">
          <ac:chgData name="Yifan Bian" userId="b14a693d-7123-418e-b779-ec6e7463a9b7" providerId="ADAL" clId="{3E0F6721-E2F4-40A0-B210-81E3D9B09AE2}" dt="2021-12-07T23:38:14.558" v="189" actId="1076"/>
          <ac:spMkLst>
            <pc:docMk/>
            <pc:sldMk cId="0" sldId="279"/>
            <ac:spMk id="9" creationId="{3B71ABBA-7DBC-4A47-BCF6-E70A0CDB5EA5}"/>
          </ac:spMkLst>
        </pc:spChg>
        <pc:spChg chg="del">
          <ac:chgData name="Yifan Bian" userId="b14a693d-7123-418e-b779-ec6e7463a9b7" providerId="ADAL" clId="{3E0F6721-E2F4-40A0-B210-81E3D9B09AE2}" dt="2021-12-07T23:38:06.827" v="185" actId="478"/>
          <ac:spMkLst>
            <pc:docMk/>
            <pc:sldMk cId="0" sldId="279"/>
            <ac:spMk id="334" creationId="{00000000-0000-0000-0000-000000000000}"/>
          </ac:spMkLst>
        </pc:spChg>
        <pc:picChg chg="mod">
          <ac:chgData name="Yifan Bian" userId="b14a693d-7123-418e-b779-ec6e7463a9b7" providerId="ADAL" clId="{3E0F6721-E2F4-40A0-B210-81E3D9B09AE2}" dt="2021-12-07T23:28:21.329" v="24" actId="1076"/>
          <ac:picMkLst>
            <pc:docMk/>
            <pc:sldMk cId="0" sldId="279"/>
            <ac:picMk id="3" creationId="{A6E80184-5D8C-B141-8B9D-F6CCD360EF03}"/>
          </ac:picMkLst>
        </pc:picChg>
      </pc:sldChg>
      <pc:sldChg chg="del">
        <pc:chgData name="Yifan Bian" userId="b14a693d-7123-418e-b779-ec6e7463a9b7" providerId="ADAL" clId="{3E0F6721-E2F4-40A0-B210-81E3D9B09AE2}" dt="2021-12-07T23:38:46.133" v="202" actId="47"/>
        <pc:sldMkLst>
          <pc:docMk/>
          <pc:sldMk cId="0" sldId="280"/>
        </pc:sldMkLst>
      </pc:sldChg>
      <pc:sldChg chg="del">
        <pc:chgData name="Yifan Bian" userId="b14a693d-7123-418e-b779-ec6e7463a9b7" providerId="ADAL" clId="{3E0F6721-E2F4-40A0-B210-81E3D9B09AE2}" dt="2021-12-07T23:38:47.223" v="203" actId="47"/>
        <pc:sldMkLst>
          <pc:docMk/>
          <pc:sldMk cId="0" sldId="281"/>
        </pc:sldMkLst>
      </pc:sldChg>
      <pc:sldChg chg="del">
        <pc:chgData name="Yifan Bian" userId="b14a693d-7123-418e-b779-ec6e7463a9b7" providerId="ADAL" clId="{3E0F6721-E2F4-40A0-B210-81E3D9B09AE2}" dt="2021-12-07T23:38:48.567" v="204" actId="47"/>
        <pc:sldMkLst>
          <pc:docMk/>
          <pc:sldMk cId="0" sldId="282"/>
        </pc:sldMkLst>
      </pc:sldChg>
      <pc:sldChg chg="addSp delSp modSp mod">
        <pc:chgData name="Yifan Bian" userId="b14a693d-7123-418e-b779-ec6e7463a9b7" providerId="ADAL" clId="{3E0F6721-E2F4-40A0-B210-81E3D9B09AE2}" dt="2021-12-07T23:58:56.157" v="460" actId="3626"/>
        <pc:sldMkLst>
          <pc:docMk/>
          <pc:sldMk cId="0" sldId="283"/>
        </pc:sldMkLst>
        <pc:spChg chg="add del">
          <ac:chgData name="Yifan Bian" userId="b14a693d-7123-418e-b779-ec6e7463a9b7" providerId="ADAL" clId="{3E0F6721-E2F4-40A0-B210-81E3D9B09AE2}" dt="2021-12-07T23:47:37.784" v="286" actId="22"/>
          <ac:spMkLst>
            <pc:docMk/>
            <pc:sldMk cId="0" sldId="283"/>
            <ac:spMk id="7" creationId="{4312E1C7-FF9A-4027-A010-79F804E87E48}"/>
          </ac:spMkLst>
        </pc:spChg>
        <pc:spChg chg="add del mod">
          <ac:chgData name="Yifan Bian" userId="b14a693d-7123-418e-b779-ec6e7463a9b7" providerId="ADAL" clId="{3E0F6721-E2F4-40A0-B210-81E3D9B09AE2}" dt="2021-12-07T23:48:27.357" v="294" actId="478"/>
          <ac:spMkLst>
            <pc:docMk/>
            <pc:sldMk cId="0" sldId="283"/>
            <ac:spMk id="9" creationId="{5E5706FF-31E7-433B-A2B6-502B4C5C2CEE}"/>
          </ac:spMkLst>
        </pc:spChg>
        <pc:spChg chg="mod">
          <ac:chgData name="Yifan Bian" userId="b14a693d-7123-418e-b779-ec6e7463a9b7" providerId="ADAL" clId="{3E0F6721-E2F4-40A0-B210-81E3D9B09AE2}" dt="2021-12-07T23:48:41.460" v="297" actId="1076"/>
          <ac:spMkLst>
            <pc:docMk/>
            <pc:sldMk cId="0" sldId="283"/>
            <ac:spMk id="367" creationId="{00000000-0000-0000-0000-000000000000}"/>
          </ac:spMkLst>
        </pc:spChg>
        <pc:spChg chg="mod ord">
          <ac:chgData name="Yifan Bian" userId="b14a693d-7123-418e-b779-ec6e7463a9b7" providerId="ADAL" clId="{3E0F6721-E2F4-40A0-B210-81E3D9B09AE2}" dt="2021-12-07T23:58:56.157" v="460" actId="3626"/>
          <ac:spMkLst>
            <pc:docMk/>
            <pc:sldMk cId="0" sldId="283"/>
            <ac:spMk id="368" creationId="{00000000-0000-0000-0000-000000000000}"/>
          </ac:spMkLst>
        </pc:spChg>
        <pc:spChg chg="del mod">
          <ac:chgData name="Yifan Bian" userId="b14a693d-7123-418e-b779-ec6e7463a9b7" providerId="ADAL" clId="{3E0F6721-E2F4-40A0-B210-81E3D9B09AE2}" dt="2021-12-07T23:48:31.839" v="295" actId="478"/>
          <ac:spMkLst>
            <pc:docMk/>
            <pc:sldMk cId="0" sldId="283"/>
            <ac:spMk id="370" creationId="{00000000-0000-0000-0000-000000000000}"/>
          </ac:spMkLst>
        </pc:spChg>
      </pc:sldChg>
      <pc:sldChg chg="delSp modSp mod">
        <pc:chgData name="Yifan Bian" userId="b14a693d-7123-418e-b779-ec6e7463a9b7" providerId="ADAL" clId="{3E0F6721-E2F4-40A0-B210-81E3D9B09AE2}" dt="2021-12-07T23:25:52.354" v="8" actId="14100"/>
        <pc:sldMkLst>
          <pc:docMk/>
          <pc:sldMk cId="392566428" sldId="289"/>
        </pc:sldMkLst>
        <pc:spChg chg="del">
          <ac:chgData name="Yifan Bian" userId="b14a693d-7123-418e-b779-ec6e7463a9b7" providerId="ADAL" clId="{3E0F6721-E2F4-40A0-B210-81E3D9B09AE2}" dt="2021-12-07T23:25:38.553" v="5" actId="478"/>
          <ac:spMkLst>
            <pc:docMk/>
            <pc:sldMk cId="392566428" sldId="289"/>
            <ac:spMk id="3" creationId="{1DB1546D-B27E-7E4D-A9D4-BCD32FCE6EC1}"/>
          </ac:spMkLst>
        </pc:spChg>
        <pc:picChg chg="mod">
          <ac:chgData name="Yifan Bian" userId="b14a693d-7123-418e-b779-ec6e7463a9b7" providerId="ADAL" clId="{3E0F6721-E2F4-40A0-B210-81E3D9B09AE2}" dt="2021-12-07T23:25:47.738" v="7" actId="14100"/>
          <ac:picMkLst>
            <pc:docMk/>
            <pc:sldMk cId="392566428" sldId="289"/>
            <ac:picMk id="5" creationId="{E153BD92-05E3-0B40-B6FF-8014C24EFD1E}"/>
          </ac:picMkLst>
        </pc:picChg>
        <pc:picChg chg="mod">
          <ac:chgData name="Yifan Bian" userId="b14a693d-7123-418e-b779-ec6e7463a9b7" providerId="ADAL" clId="{3E0F6721-E2F4-40A0-B210-81E3D9B09AE2}" dt="2021-12-07T23:25:52.354" v="8" actId="14100"/>
          <ac:picMkLst>
            <pc:docMk/>
            <pc:sldMk cId="392566428" sldId="289"/>
            <ac:picMk id="6" creationId="{4BA37516-5332-6A4A-8CB0-1C2F926BA792}"/>
          </ac:picMkLst>
        </pc:picChg>
      </pc:sldChg>
      <pc:sldChg chg="modSp add del mod">
        <pc:chgData name="Yifan Bian" userId="b14a693d-7123-418e-b779-ec6e7463a9b7" providerId="ADAL" clId="{3E0F6721-E2F4-40A0-B210-81E3D9B09AE2}" dt="2021-12-08T03:44:34.634" v="520" actId="14100"/>
        <pc:sldMkLst>
          <pc:docMk/>
          <pc:sldMk cId="369016079" sldId="290"/>
        </pc:sldMkLst>
        <pc:spChg chg="mod">
          <ac:chgData name="Yifan Bian" userId="b14a693d-7123-418e-b779-ec6e7463a9b7" providerId="ADAL" clId="{3E0F6721-E2F4-40A0-B210-81E3D9B09AE2}" dt="2021-12-08T03:44:31.249" v="518" actId="14100"/>
          <ac:spMkLst>
            <pc:docMk/>
            <pc:sldMk cId="369016079" sldId="290"/>
            <ac:spMk id="8" creationId="{4E82428E-0B79-8C42-96D2-281C73B7D34D}"/>
          </ac:spMkLst>
        </pc:spChg>
        <pc:graphicFrameChg chg="mod">
          <ac:chgData name="Yifan Bian" userId="b14a693d-7123-418e-b779-ec6e7463a9b7" providerId="ADAL" clId="{3E0F6721-E2F4-40A0-B210-81E3D9B09AE2}" dt="2021-12-08T03:44:34.634" v="520" actId="14100"/>
          <ac:graphicFrameMkLst>
            <pc:docMk/>
            <pc:sldMk cId="369016079" sldId="290"/>
            <ac:graphicFrameMk id="7" creationId="{83EB8096-498C-7A4A-B0D1-0D51A12A5BC9}"/>
          </ac:graphicFrameMkLst>
        </pc:graphicFrameChg>
      </pc:sldChg>
      <pc:sldChg chg="modSp mod">
        <pc:chgData name="Yifan Bian" userId="b14a693d-7123-418e-b779-ec6e7463a9b7" providerId="ADAL" clId="{3E0F6721-E2F4-40A0-B210-81E3D9B09AE2}" dt="2021-12-07T23:51:22.343" v="376" actId="403"/>
        <pc:sldMkLst>
          <pc:docMk/>
          <pc:sldMk cId="1069929761" sldId="291"/>
        </pc:sldMkLst>
        <pc:spChg chg="mod">
          <ac:chgData name="Yifan Bian" userId="b14a693d-7123-418e-b779-ec6e7463a9b7" providerId="ADAL" clId="{3E0F6721-E2F4-40A0-B210-81E3D9B09AE2}" dt="2021-12-07T23:51:22.343" v="376" actId="403"/>
          <ac:spMkLst>
            <pc:docMk/>
            <pc:sldMk cId="1069929761" sldId="291"/>
            <ac:spMk id="3" creationId="{BE35B45F-A451-AD49-BA65-5DB878ACD78D}"/>
          </ac:spMkLst>
        </pc:spChg>
      </pc:sldChg>
      <pc:sldChg chg="delSp modSp mod">
        <pc:chgData name="Yifan Bian" userId="b14a693d-7123-418e-b779-ec6e7463a9b7" providerId="ADAL" clId="{3E0F6721-E2F4-40A0-B210-81E3D9B09AE2}" dt="2021-12-07T23:27:02.602" v="15"/>
        <pc:sldMkLst>
          <pc:docMk/>
          <pc:sldMk cId="2531271062" sldId="293"/>
        </pc:sldMkLst>
        <pc:spChg chg="del mod">
          <ac:chgData name="Yifan Bian" userId="b14a693d-7123-418e-b779-ec6e7463a9b7" providerId="ADAL" clId="{3E0F6721-E2F4-40A0-B210-81E3D9B09AE2}" dt="2021-12-07T23:26:41.547" v="10" actId="478"/>
          <ac:spMkLst>
            <pc:docMk/>
            <pc:sldMk cId="2531271062" sldId="293"/>
            <ac:spMk id="3" creationId="{4D40D587-D061-5D41-8908-198553C6DF2B}"/>
          </ac:spMkLst>
        </pc:spChg>
        <pc:graphicFrameChg chg="mod">
          <ac:chgData name="Yifan Bian" userId="b14a693d-7123-418e-b779-ec6e7463a9b7" providerId="ADAL" clId="{3E0F6721-E2F4-40A0-B210-81E3D9B09AE2}" dt="2021-12-07T23:27:02.602" v="15"/>
          <ac:graphicFrameMkLst>
            <pc:docMk/>
            <pc:sldMk cId="2531271062" sldId="293"/>
            <ac:graphicFrameMk id="5" creationId="{854E2FA4-6BD0-504B-AF64-1D07F2DEE4F3}"/>
          </ac:graphicFrameMkLst>
        </pc:graphicFrameChg>
        <pc:graphicFrameChg chg="mod">
          <ac:chgData name="Yifan Bian" userId="b14a693d-7123-418e-b779-ec6e7463a9b7" providerId="ADAL" clId="{3E0F6721-E2F4-40A0-B210-81E3D9B09AE2}" dt="2021-12-07T23:26:57.295" v="14" actId="14100"/>
          <ac:graphicFrameMkLst>
            <pc:docMk/>
            <pc:sldMk cId="2531271062" sldId="293"/>
            <ac:graphicFrameMk id="6" creationId="{E46B79A7-4B7E-9E43-B23C-AAD58A33A471}"/>
          </ac:graphicFrameMkLst>
        </pc:graphicFrameChg>
      </pc:sldChg>
      <pc:sldChg chg="delSp mod">
        <pc:chgData name="Yifan Bian" userId="b14a693d-7123-418e-b779-ec6e7463a9b7" providerId="ADAL" clId="{3E0F6721-E2F4-40A0-B210-81E3D9B09AE2}" dt="2021-12-07T23:25:28.598" v="3" actId="478"/>
        <pc:sldMkLst>
          <pc:docMk/>
          <pc:sldMk cId="4262848911" sldId="295"/>
        </pc:sldMkLst>
        <pc:spChg chg="del">
          <ac:chgData name="Yifan Bian" userId="b14a693d-7123-418e-b779-ec6e7463a9b7" providerId="ADAL" clId="{3E0F6721-E2F4-40A0-B210-81E3D9B09AE2}" dt="2021-12-07T23:25:28.598" v="3" actId="478"/>
          <ac:spMkLst>
            <pc:docMk/>
            <pc:sldMk cId="4262848911" sldId="295"/>
            <ac:spMk id="3" creationId="{FAB0F54B-EE86-9046-8326-6D72219695C8}"/>
          </ac:spMkLst>
        </pc:spChg>
      </pc:sldChg>
      <pc:sldChg chg="modSp mod">
        <pc:chgData name="Yifan Bian" userId="b14a693d-7123-418e-b779-ec6e7463a9b7" providerId="ADAL" clId="{3E0F6721-E2F4-40A0-B210-81E3D9B09AE2}" dt="2021-12-07T23:27:15.005" v="17" actId="14100"/>
        <pc:sldMkLst>
          <pc:docMk/>
          <pc:sldMk cId="1329931625" sldId="296"/>
        </pc:sldMkLst>
        <pc:picChg chg="mod">
          <ac:chgData name="Yifan Bian" userId="b14a693d-7123-418e-b779-ec6e7463a9b7" providerId="ADAL" clId="{3E0F6721-E2F4-40A0-B210-81E3D9B09AE2}" dt="2021-12-07T23:27:11.428" v="16" actId="14100"/>
          <ac:picMkLst>
            <pc:docMk/>
            <pc:sldMk cId="1329931625" sldId="296"/>
            <ac:picMk id="5" creationId="{F3A3AC22-DC87-5845-A05D-64DE34267D48}"/>
          </ac:picMkLst>
        </pc:picChg>
        <pc:picChg chg="mod">
          <ac:chgData name="Yifan Bian" userId="b14a693d-7123-418e-b779-ec6e7463a9b7" providerId="ADAL" clId="{3E0F6721-E2F4-40A0-B210-81E3D9B09AE2}" dt="2021-12-07T23:27:15.005" v="17" actId="14100"/>
          <ac:picMkLst>
            <pc:docMk/>
            <pc:sldMk cId="1329931625" sldId="296"/>
            <ac:picMk id="6" creationId="{E722F2D2-EDAF-DC42-983A-A36B721069AC}"/>
          </ac:picMkLst>
        </pc:picChg>
      </pc:sldChg>
      <pc:sldChg chg="delSp modSp mod">
        <pc:chgData name="Yifan Bian" userId="b14a693d-7123-418e-b779-ec6e7463a9b7" providerId="ADAL" clId="{3E0F6721-E2F4-40A0-B210-81E3D9B09AE2}" dt="2021-12-07T23:27:24.972" v="19" actId="478"/>
        <pc:sldMkLst>
          <pc:docMk/>
          <pc:sldMk cId="2093488204" sldId="297"/>
        </pc:sldMkLst>
        <pc:spChg chg="del mod">
          <ac:chgData name="Yifan Bian" userId="b14a693d-7123-418e-b779-ec6e7463a9b7" providerId="ADAL" clId="{3E0F6721-E2F4-40A0-B210-81E3D9B09AE2}" dt="2021-12-07T23:27:24.972" v="19" actId="478"/>
          <ac:spMkLst>
            <pc:docMk/>
            <pc:sldMk cId="2093488204" sldId="297"/>
            <ac:spMk id="3" creationId="{64EAB34C-34D4-9649-A458-8856BF4CC42C}"/>
          </ac:spMkLst>
        </pc:spChg>
      </pc:sldChg>
      <pc:sldChg chg="delSp mod">
        <pc:chgData name="Yifan Bian" userId="b14a693d-7123-418e-b779-ec6e7463a9b7" providerId="ADAL" clId="{3E0F6721-E2F4-40A0-B210-81E3D9B09AE2}" dt="2021-12-07T23:27:38.050" v="20" actId="478"/>
        <pc:sldMkLst>
          <pc:docMk/>
          <pc:sldMk cId="1989264462" sldId="299"/>
        </pc:sldMkLst>
        <pc:spChg chg="del">
          <ac:chgData name="Yifan Bian" userId="b14a693d-7123-418e-b779-ec6e7463a9b7" providerId="ADAL" clId="{3E0F6721-E2F4-40A0-B210-81E3D9B09AE2}" dt="2021-12-07T23:27:38.050" v="20" actId="478"/>
          <ac:spMkLst>
            <pc:docMk/>
            <pc:sldMk cId="1989264462" sldId="299"/>
            <ac:spMk id="3" creationId="{48835804-DB61-794C-A6A0-75CD6780E1BB}"/>
          </ac:spMkLst>
        </pc:spChg>
      </pc:sldChg>
      <pc:sldChg chg="modSp mod">
        <pc:chgData name="Yifan Bian" userId="b14a693d-7123-418e-b779-ec6e7463a9b7" providerId="ADAL" clId="{3E0F6721-E2F4-40A0-B210-81E3D9B09AE2}" dt="2021-12-07T23:37:57.173" v="184" actId="1076"/>
        <pc:sldMkLst>
          <pc:docMk/>
          <pc:sldMk cId="3024369702" sldId="300"/>
        </pc:sldMkLst>
        <pc:spChg chg="mod">
          <ac:chgData name="Yifan Bian" userId="b14a693d-7123-418e-b779-ec6e7463a9b7" providerId="ADAL" clId="{3E0F6721-E2F4-40A0-B210-81E3D9B09AE2}" dt="2021-12-07T23:37:57.173" v="184" actId="1076"/>
          <ac:spMkLst>
            <pc:docMk/>
            <pc:sldMk cId="3024369702" sldId="300"/>
            <ac:spMk id="2" creationId="{3CB0E8DA-E01F-0C41-87DA-F4882461BE68}"/>
          </ac:spMkLst>
        </pc:spChg>
        <pc:picChg chg="mod">
          <ac:chgData name="Yifan Bian" userId="b14a693d-7123-418e-b779-ec6e7463a9b7" providerId="ADAL" clId="{3E0F6721-E2F4-40A0-B210-81E3D9B09AE2}" dt="2021-12-07T23:28:25.551" v="26" actId="14100"/>
          <ac:picMkLst>
            <pc:docMk/>
            <pc:sldMk cId="3024369702" sldId="300"/>
            <ac:picMk id="6" creationId="{F1936FCA-5F32-5241-95E8-6A222EA34639}"/>
          </ac:picMkLst>
        </pc:picChg>
      </pc:sldChg>
      <pc:sldChg chg="addSp delSp modSp mod">
        <pc:chgData name="Yifan Bian" userId="b14a693d-7123-418e-b779-ec6e7463a9b7" providerId="ADAL" clId="{3E0F6721-E2F4-40A0-B210-81E3D9B09AE2}" dt="2021-12-07T23:50:37.337" v="375" actId="14100"/>
        <pc:sldMkLst>
          <pc:docMk/>
          <pc:sldMk cId="2811856672" sldId="301"/>
        </pc:sldMkLst>
        <pc:spChg chg="del mod">
          <ac:chgData name="Yifan Bian" userId="b14a693d-7123-418e-b779-ec6e7463a9b7" providerId="ADAL" clId="{3E0F6721-E2F4-40A0-B210-81E3D9B09AE2}" dt="2021-12-07T23:38:19.695" v="190" actId="478"/>
          <ac:spMkLst>
            <pc:docMk/>
            <pc:sldMk cId="2811856672" sldId="301"/>
            <ac:spMk id="2" creationId="{F8D8C514-DBE5-7847-B018-6793CC58CE9A}"/>
          </ac:spMkLst>
        </pc:spChg>
        <pc:spChg chg="del">
          <ac:chgData name="Yifan Bian" userId="b14a693d-7123-418e-b779-ec6e7463a9b7" providerId="ADAL" clId="{3E0F6721-E2F4-40A0-B210-81E3D9B09AE2}" dt="2021-12-07T23:28:32.175" v="27" actId="478"/>
          <ac:spMkLst>
            <pc:docMk/>
            <pc:sldMk cId="2811856672" sldId="301"/>
            <ac:spMk id="3" creationId="{65A77BA2-293F-694D-A0C4-946B574C0BAC}"/>
          </ac:spMkLst>
        </pc:spChg>
        <pc:spChg chg="add del mod">
          <ac:chgData name="Yifan Bian" userId="b14a693d-7123-418e-b779-ec6e7463a9b7" providerId="ADAL" clId="{3E0F6721-E2F4-40A0-B210-81E3D9B09AE2}" dt="2021-12-07T23:38:22.439" v="191" actId="478"/>
          <ac:spMkLst>
            <pc:docMk/>
            <pc:sldMk cId="2811856672" sldId="301"/>
            <ac:spMk id="7" creationId="{B689F24F-ABD3-4BAB-9086-8C7662933522}"/>
          </ac:spMkLst>
        </pc:spChg>
        <pc:spChg chg="add mod">
          <ac:chgData name="Yifan Bian" userId="b14a693d-7123-418e-b779-ec6e7463a9b7" providerId="ADAL" clId="{3E0F6721-E2F4-40A0-B210-81E3D9B09AE2}" dt="2021-12-07T23:38:25.179" v="193" actId="1076"/>
          <ac:spMkLst>
            <pc:docMk/>
            <pc:sldMk cId="2811856672" sldId="301"/>
            <ac:spMk id="8" creationId="{392163E0-4942-4DFA-871F-4D4633C20BAF}"/>
          </ac:spMkLst>
        </pc:spChg>
        <pc:picChg chg="mod">
          <ac:chgData name="Yifan Bian" userId="b14a693d-7123-418e-b779-ec6e7463a9b7" providerId="ADAL" clId="{3E0F6721-E2F4-40A0-B210-81E3D9B09AE2}" dt="2021-12-07T23:50:37.337" v="375" actId="14100"/>
          <ac:picMkLst>
            <pc:docMk/>
            <pc:sldMk cId="2811856672" sldId="301"/>
            <ac:picMk id="6" creationId="{A34414A2-4F2B-5D4F-A2FB-78854C6300D8}"/>
          </ac:picMkLst>
        </pc:picChg>
      </pc:sldChg>
      <pc:sldChg chg="addSp delSp modSp mod">
        <pc:chgData name="Yifan Bian" userId="b14a693d-7123-418e-b779-ec6e7463a9b7" providerId="ADAL" clId="{3E0F6721-E2F4-40A0-B210-81E3D9B09AE2}" dt="2021-12-07T23:38:43.902" v="201" actId="1076"/>
        <pc:sldMkLst>
          <pc:docMk/>
          <pc:sldMk cId="4246933254" sldId="302"/>
        </pc:sldMkLst>
        <pc:spChg chg="del">
          <ac:chgData name="Yifan Bian" userId="b14a693d-7123-418e-b779-ec6e7463a9b7" providerId="ADAL" clId="{3E0F6721-E2F4-40A0-B210-81E3D9B09AE2}" dt="2021-12-07T23:38:36.429" v="196" actId="478"/>
          <ac:spMkLst>
            <pc:docMk/>
            <pc:sldMk cId="4246933254" sldId="302"/>
            <ac:spMk id="2" creationId="{D36CA98A-FB71-DE4D-9633-2C9F6D9A9916}"/>
          </ac:spMkLst>
        </pc:spChg>
        <pc:spChg chg="del">
          <ac:chgData name="Yifan Bian" userId="b14a693d-7123-418e-b779-ec6e7463a9b7" providerId="ADAL" clId="{3E0F6721-E2F4-40A0-B210-81E3D9B09AE2}" dt="2021-12-07T23:38:32.225" v="194" actId="478"/>
          <ac:spMkLst>
            <pc:docMk/>
            <pc:sldMk cId="4246933254" sldId="302"/>
            <ac:spMk id="3" creationId="{90D6ED1B-7596-3740-B8F6-948742EF5CB8}"/>
          </ac:spMkLst>
        </pc:spChg>
        <pc:spChg chg="add del mod">
          <ac:chgData name="Yifan Bian" userId="b14a693d-7123-418e-b779-ec6e7463a9b7" providerId="ADAL" clId="{3E0F6721-E2F4-40A0-B210-81E3D9B09AE2}" dt="2021-12-07T23:38:38.913" v="197" actId="478"/>
          <ac:spMkLst>
            <pc:docMk/>
            <pc:sldMk cId="4246933254" sldId="302"/>
            <ac:spMk id="7" creationId="{36C25872-82A6-449F-B291-CDD23DD77392}"/>
          </ac:spMkLst>
        </pc:spChg>
        <pc:spChg chg="add mod">
          <ac:chgData name="Yifan Bian" userId="b14a693d-7123-418e-b779-ec6e7463a9b7" providerId="ADAL" clId="{3E0F6721-E2F4-40A0-B210-81E3D9B09AE2}" dt="2021-12-07T23:38:42.299" v="199" actId="1076"/>
          <ac:spMkLst>
            <pc:docMk/>
            <pc:sldMk cId="4246933254" sldId="302"/>
            <ac:spMk id="8" creationId="{B8B0D6D6-0F85-431D-8BD2-764167F3A3E4}"/>
          </ac:spMkLst>
        </pc:spChg>
        <pc:picChg chg="mod">
          <ac:chgData name="Yifan Bian" userId="b14a693d-7123-418e-b779-ec6e7463a9b7" providerId="ADAL" clId="{3E0F6721-E2F4-40A0-B210-81E3D9B09AE2}" dt="2021-12-07T23:38:43.902" v="201" actId="1076"/>
          <ac:picMkLst>
            <pc:docMk/>
            <pc:sldMk cId="4246933254" sldId="302"/>
            <ac:picMk id="6" creationId="{5413B608-1C36-7C4D-9DE4-238D6EDC45ED}"/>
          </ac:picMkLst>
        </pc:picChg>
      </pc:sldChg>
      <pc:sldChg chg="addSp delSp modSp mod modNotesTx">
        <pc:chgData name="Yifan Bian" userId="b14a693d-7123-418e-b779-ec6e7463a9b7" providerId="ADAL" clId="{3E0F6721-E2F4-40A0-B210-81E3D9B09AE2}" dt="2021-12-08T04:21:22.371" v="651" actId="5793"/>
        <pc:sldMkLst>
          <pc:docMk/>
          <pc:sldMk cId="3924950962" sldId="305"/>
        </pc:sldMkLst>
        <pc:spChg chg="del">
          <ac:chgData name="Yifan Bian" userId="b14a693d-7123-418e-b779-ec6e7463a9b7" providerId="ADAL" clId="{3E0F6721-E2F4-40A0-B210-81E3D9B09AE2}" dt="2021-12-08T04:15:03.444" v="602" actId="478"/>
          <ac:spMkLst>
            <pc:docMk/>
            <pc:sldMk cId="3924950962" sldId="305"/>
            <ac:spMk id="3" creationId="{25A289A3-895B-5749-BDE0-1B950EFFC6FC}"/>
          </ac:spMkLst>
        </pc:spChg>
        <pc:spChg chg="add del mod">
          <ac:chgData name="Yifan Bian" userId="b14a693d-7123-418e-b779-ec6e7463a9b7" providerId="ADAL" clId="{3E0F6721-E2F4-40A0-B210-81E3D9B09AE2}" dt="2021-12-08T04:15:05.148" v="603" actId="478"/>
          <ac:spMkLst>
            <pc:docMk/>
            <pc:sldMk cId="3924950962" sldId="305"/>
            <ac:spMk id="6" creationId="{46F5F596-E94C-40E1-B11D-D246D3624A60}"/>
          </ac:spMkLst>
        </pc:spChg>
        <pc:graphicFrameChg chg="add mod">
          <ac:chgData name="Yifan Bian" userId="b14a693d-7123-418e-b779-ec6e7463a9b7" providerId="ADAL" clId="{3E0F6721-E2F4-40A0-B210-81E3D9B09AE2}" dt="2021-12-08T04:16:03.662" v="608" actId="1076"/>
          <ac:graphicFrameMkLst>
            <pc:docMk/>
            <pc:sldMk cId="3924950962" sldId="305"/>
            <ac:graphicFrameMk id="7" creationId="{4923BE50-D97C-4B50-BFFD-6ED9BECD3077}"/>
          </ac:graphicFrameMkLst>
        </pc:graphicFrameChg>
        <pc:graphicFrameChg chg="add mod">
          <ac:chgData name="Yifan Bian" userId="b14a693d-7123-418e-b779-ec6e7463a9b7" providerId="ADAL" clId="{3E0F6721-E2F4-40A0-B210-81E3D9B09AE2}" dt="2021-12-08T04:18:37.821" v="635"/>
          <ac:graphicFrameMkLst>
            <pc:docMk/>
            <pc:sldMk cId="3924950962" sldId="305"/>
            <ac:graphicFrameMk id="8" creationId="{3F19CFAD-CF9E-48A9-A46A-8D4F2C103C3A}"/>
          </ac:graphicFrameMkLst>
        </pc:graphicFrameChg>
      </pc:sldChg>
      <pc:sldChg chg="addSp delSp modSp new mod">
        <pc:chgData name="Yifan Bian" userId="b14a693d-7123-418e-b779-ec6e7463a9b7" providerId="ADAL" clId="{3E0F6721-E2F4-40A0-B210-81E3D9B09AE2}" dt="2021-12-07T23:52:35.786" v="389" actId="732"/>
        <pc:sldMkLst>
          <pc:docMk/>
          <pc:sldMk cId="4138485621" sldId="306"/>
        </pc:sldMkLst>
        <pc:spChg chg="del">
          <ac:chgData name="Yifan Bian" userId="b14a693d-7123-418e-b779-ec6e7463a9b7" providerId="ADAL" clId="{3E0F6721-E2F4-40A0-B210-81E3D9B09AE2}" dt="2021-12-07T23:43:13.245" v="260"/>
          <ac:spMkLst>
            <pc:docMk/>
            <pc:sldMk cId="4138485621" sldId="306"/>
            <ac:spMk id="2" creationId="{D8B4DBAD-AA37-447D-A000-0EB90E0023E7}"/>
          </ac:spMkLst>
        </pc:spChg>
        <pc:spChg chg="del">
          <ac:chgData name="Yifan Bian" userId="b14a693d-7123-418e-b779-ec6e7463a9b7" providerId="ADAL" clId="{3E0F6721-E2F4-40A0-B210-81E3D9B09AE2}" dt="2021-12-07T23:43:20.036" v="261" actId="478"/>
          <ac:spMkLst>
            <pc:docMk/>
            <pc:sldMk cId="4138485621" sldId="306"/>
            <ac:spMk id="3" creationId="{758F5A9A-0311-4B68-BEC3-4332C25FC5E8}"/>
          </ac:spMkLst>
        </pc:spChg>
        <pc:spChg chg="add mod">
          <ac:chgData name="Yifan Bian" userId="b14a693d-7123-418e-b779-ec6e7463a9b7" providerId="ADAL" clId="{3E0F6721-E2F4-40A0-B210-81E3D9B09AE2}" dt="2021-12-07T23:43:13.245" v="260"/>
          <ac:spMkLst>
            <pc:docMk/>
            <pc:sldMk cId="4138485621" sldId="306"/>
            <ac:spMk id="5" creationId="{1ACF81AD-6367-4368-88F6-481017F6D8AD}"/>
          </ac:spMkLst>
        </pc:spChg>
        <pc:picChg chg="add mod">
          <ac:chgData name="Yifan Bian" userId="b14a693d-7123-418e-b779-ec6e7463a9b7" providerId="ADAL" clId="{3E0F6721-E2F4-40A0-B210-81E3D9B09AE2}" dt="2021-12-07T23:44:46.004" v="278" actId="1076"/>
          <ac:picMkLst>
            <pc:docMk/>
            <pc:sldMk cId="4138485621" sldId="306"/>
            <ac:picMk id="7" creationId="{0909138B-EAA8-410F-BDB5-719EDBBF9B64}"/>
          </ac:picMkLst>
        </pc:picChg>
        <pc:picChg chg="add mod modCrop">
          <ac:chgData name="Yifan Bian" userId="b14a693d-7123-418e-b779-ec6e7463a9b7" providerId="ADAL" clId="{3E0F6721-E2F4-40A0-B210-81E3D9B09AE2}" dt="2021-12-07T23:52:35.786" v="389" actId="732"/>
          <ac:picMkLst>
            <pc:docMk/>
            <pc:sldMk cId="4138485621" sldId="306"/>
            <ac:picMk id="9" creationId="{33E073B8-E263-48D5-9486-959667116D0F}"/>
          </ac:picMkLst>
        </pc:picChg>
      </pc:sldChg>
      <pc:sldChg chg="addSp delSp modSp new mod">
        <pc:chgData name="Yifan Bian" userId="b14a693d-7123-418e-b779-ec6e7463a9b7" providerId="ADAL" clId="{3E0F6721-E2F4-40A0-B210-81E3D9B09AE2}" dt="2021-12-08T04:09:46.900" v="591" actId="20577"/>
        <pc:sldMkLst>
          <pc:docMk/>
          <pc:sldMk cId="339089198" sldId="307"/>
        </pc:sldMkLst>
        <pc:spChg chg="mod">
          <ac:chgData name="Yifan Bian" userId="b14a693d-7123-418e-b779-ec6e7463a9b7" providerId="ADAL" clId="{3E0F6721-E2F4-40A0-B210-81E3D9B09AE2}" dt="2021-12-08T04:03:44.849" v="580"/>
          <ac:spMkLst>
            <pc:docMk/>
            <pc:sldMk cId="339089198" sldId="307"/>
            <ac:spMk id="2" creationId="{2483990A-1F7A-4922-B77E-51AD2E918FA9}"/>
          </ac:spMkLst>
        </pc:spChg>
        <pc:spChg chg="del">
          <ac:chgData name="Yifan Bian" userId="b14a693d-7123-418e-b779-ec6e7463a9b7" providerId="ADAL" clId="{3E0F6721-E2F4-40A0-B210-81E3D9B09AE2}" dt="2021-12-08T04:00:52.400" v="524" actId="478"/>
          <ac:spMkLst>
            <pc:docMk/>
            <pc:sldMk cId="339089198" sldId="307"/>
            <ac:spMk id="3" creationId="{ACFC2AA7-D8EC-420D-8240-3C2809FFACD9}"/>
          </ac:spMkLst>
        </pc:spChg>
        <pc:graphicFrameChg chg="add del mod">
          <ac:chgData name="Yifan Bian" userId="b14a693d-7123-418e-b779-ec6e7463a9b7" providerId="ADAL" clId="{3E0F6721-E2F4-40A0-B210-81E3D9B09AE2}" dt="2021-12-08T04:03:32.479" v="578" actId="478"/>
          <ac:graphicFrameMkLst>
            <pc:docMk/>
            <pc:sldMk cId="339089198" sldId="307"/>
            <ac:graphicFrameMk id="5" creationId="{286E2818-18FD-4D73-8675-93EB5ADC473A}"/>
          </ac:graphicFrameMkLst>
        </pc:graphicFrameChg>
        <pc:graphicFrameChg chg="add mod">
          <ac:chgData name="Yifan Bian" userId="b14a693d-7123-418e-b779-ec6e7463a9b7" providerId="ADAL" clId="{3E0F6721-E2F4-40A0-B210-81E3D9B09AE2}" dt="2021-12-08T04:09:46.900" v="591" actId="20577"/>
          <ac:graphicFrameMkLst>
            <pc:docMk/>
            <pc:sldMk cId="339089198" sldId="307"/>
            <ac:graphicFrameMk id="6" creationId="{9291A550-F697-4CD5-BD97-1D1460548EAB}"/>
          </ac:graphicFrameMkLst>
        </pc:graphicFrameChg>
      </pc:sldChg>
      <pc:sldChg chg="new del">
        <pc:chgData name="Yifan Bian" userId="b14a693d-7123-418e-b779-ec6e7463a9b7" providerId="ADAL" clId="{3E0F6721-E2F4-40A0-B210-81E3D9B09AE2}" dt="2021-12-08T03:44:18.301" v="514" actId="47"/>
        <pc:sldMkLst>
          <pc:docMk/>
          <pc:sldMk cId="2033843288" sldId="307"/>
        </pc:sldMkLst>
      </pc:sldChg>
      <pc:sldChg chg="addSp delSp modSp new mod">
        <pc:chgData name="Yifan Bian" userId="b14a693d-7123-418e-b779-ec6e7463a9b7" providerId="ADAL" clId="{3E0F6721-E2F4-40A0-B210-81E3D9B09AE2}" dt="2021-12-08T04:09:55.531" v="600" actId="20577"/>
        <pc:sldMkLst>
          <pc:docMk/>
          <pc:sldMk cId="116385743" sldId="308"/>
        </pc:sldMkLst>
        <pc:spChg chg="mod">
          <ac:chgData name="Yifan Bian" userId="b14a693d-7123-418e-b779-ec6e7463a9b7" providerId="ADAL" clId="{3E0F6721-E2F4-40A0-B210-81E3D9B09AE2}" dt="2021-12-08T04:03:47.232" v="581"/>
          <ac:spMkLst>
            <pc:docMk/>
            <pc:sldMk cId="116385743" sldId="308"/>
            <ac:spMk id="2" creationId="{7CA0F84C-A903-4F27-9FAC-4A59A913FA71}"/>
          </ac:spMkLst>
        </pc:spChg>
        <pc:spChg chg="del">
          <ac:chgData name="Yifan Bian" userId="b14a693d-7123-418e-b779-ec6e7463a9b7" providerId="ADAL" clId="{3E0F6721-E2F4-40A0-B210-81E3D9B09AE2}" dt="2021-12-08T04:03:18.139" v="574" actId="478"/>
          <ac:spMkLst>
            <pc:docMk/>
            <pc:sldMk cId="116385743" sldId="308"/>
            <ac:spMk id="3" creationId="{43509A90-3628-49DC-891D-F2A9C8E33883}"/>
          </ac:spMkLst>
        </pc:spChg>
        <pc:graphicFrameChg chg="add mod">
          <ac:chgData name="Yifan Bian" userId="b14a693d-7123-418e-b779-ec6e7463a9b7" providerId="ADAL" clId="{3E0F6721-E2F4-40A0-B210-81E3D9B09AE2}" dt="2021-12-08T04:09:55.531" v="600" actId="20577"/>
          <ac:graphicFrameMkLst>
            <pc:docMk/>
            <pc:sldMk cId="116385743" sldId="308"/>
            <ac:graphicFrameMk id="5" creationId="{AC6A3BEF-BCB6-4104-834F-830A9A5824B6}"/>
          </ac:graphicFrameMkLst>
        </pc:graphicFrameChg>
      </pc:sldChg>
      <pc:sldMasterChg chg="delSldLayout">
        <pc:chgData name="Yifan Bian" userId="b14a693d-7123-418e-b779-ec6e7463a9b7" providerId="ADAL" clId="{3E0F6721-E2F4-40A0-B210-81E3D9B09AE2}" dt="2021-12-07T23:38:48.567" v="204" actId="47"/>
        <pc:sldMasterMkLst>
          <pc:docMk/>
          <pc:sldMasterMk cId="0" sldId="2147483648"/>
        </pc:sldMasterMkLst>
        <pc:sldLayoutChg chg="del">
          <pc:chgData name="Yifan Bian" userId="b14a693d-7123-418e-b779-ec6e7463a9b7" providerId="ADAL" clId="{3E0F6721-E2F4-40A0-B210-81E3D9B09AE2}" dt="2021-12-07T23:38:48.567" v="204" actId="47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urses\ECE%20625%20Data%20Analysis\Project\Char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urses\ECE%20625%20Data%20Analysis\Project\Char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urses\ECE%20625%20Data%20Analysis\Project\Char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urses\ECE%20625%20Data%20Analysis\Project\Char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fr\Documents\OneDrive%20-%20ualberta.ca\ECE%20625\Project\EdmontonRealEstateData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0.66690000000000005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28-5A41-A6AE-1ABF41A9BA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Training R-Sqaure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0.27760000000000001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28-5A41-A6AE-1ABF41A9BA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0.62039999999999995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28-5A41-A6AE-1ABF41A9BAB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0.63319999999999999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28-5A41-A6AE-1ABF41A9B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Sheet1!$D$11:$E$11</c:f>
              <c:strCache>
                <c:ptCount val="2"/>
                <c:pt idx="0">
                  <c:v>Training R-square</c:v>
                </c:pt>
                <c:pt idx="1">
                  <c:v>Test R-Square</c:v>
                </c:pt>
              </c:strCache>
            </c:strRef>
          </c:cat>
          <c:val>
            <c:numRef>
              <c:f>Sheet1!$D$12:$E$12</c:f>
              <c:numCache>
                <c:formatCode>General</c:formatCode>
                <c:ptCount val="2"/>
                <c:pt idx="0">
                  <c:v>0.1338</c:v>
                </c:pt>
                <c:pt idx="1">
                  <c:v>0.12870000000000001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54-DB48-8880-3BAA022F8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Nonland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EdmontonRealEstateData!$H$23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EdmontonRealEstateData!$G$24:$G$26</c:f>
              <c:strCache>
                <c:ptCount val="3"/>
                <c:pt idx="0">
                  <c:v>MLR</c:v>
                </c:pt>
                <c:pt idx="1">
                  <c:v>LASSO</c:v>
                </c:pt>
                <c:pt idx="2">
                  <c:v>Ridge Regression</c:v>
                </c:pt>
              </c:strCache>
            </c:strRef>
          </c:cat>
          <c:val>
            <c:numRef>
              <c:f>EdmontonRealEstateData!$H$24:$H$26</c:f>
              <c:numCache>
                <c:formatCode>General</c:formatCode>
                <c:ptCount val="3"/>
                <c:pt idx="0">
                  <c:v>0.62039999999999995</c:v>
                </c:pt>
                <c:pt idx="1">
                  <c:v>2.64E-3</c:v>
                </c:pt>
                <c:pt idx="2">
                  <c:v>2.8600000000000001E-3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0-4651-B23A-ED88DD830719}"/>
            </c:ext>
          </c:extLst>
        </c:ser>
        <c:ser>
          <c:idx val="1"/>
          <c:order val="1"/>
          <c:tx>
            <c:strRef>
              <c:f>EdmontonRealEstateData!$I$23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EdmontonRealEstateData!$G$24:$G$26</c:f>
              <c:strCache>
                <c:ptCount val="3"/>
                <c:pt idx="0">
                  <c:v>MLR</c:v>
                </c:pt>
                <c:pt idx="1">
                  <c:v>LASSO</c:v>
                </c:pt>
                <c:pt idx="2">
                  <c:v>Ridge Regression</c:v>
                </c:pt>
              </c:strCache>
            </c:strRef>
          </c:cat>
          <c:val>
            <c:numRef>
              <c:f>EdmontonRealEstateData!$I$24:$I$26</c:f>
              <c:numCache>
                <c:formatCode>General</c:formatCode>
                <c:ptCount val="3"/>
                <c:pt idx="0">
                  <c:v>0.63319999999999999</c:v>
                </c:pt>
                <c:pt idx="1">
                  <c:v>0.98340000000000005</c:v>
                </c:pt>
                <c:pt idx="2">
                  <c:v>0.9819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0-4651-B23A-ED88DD830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121040"/>
        <c:axId val="1201043824"/>
      </c:barChart>
      <c:catAx>
        <c:axId val="28912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043824"/>
        <c:crosses val="autoZero"/>
        <c:auto val="1"/>
        <c:lblAlgn val="ctr"/>
        <c:lblOffset val="100"/>
        <c:noMultiLvlLbl val="0"/>
      </c:catAx>
      <c:valAx>
        <c:axId val="120104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1210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Land</a:t>
            </a:r>
          </a:p>
        </c:rich>
      </c:tx>
      <c:layout>
        <c:manualLayout>
          <c:xMode val="edge"/>
          <c:yMode val="edge"/>
          <c:x val="0.50104450823565239"/>
          <c:y val="4.3909712937164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39504064696961"/>
          <c:y val="1.5760574017007728E-2"/>
          <c:w val="0.89655796150481193"/>
          <c:h val="0.672582459131615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EdmontonRealEstateData!$H$30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EdmontonRealEstateData!$G$31:$G$33</c:f>
              <c:strCache>
                <c:ptCount val="3"/>
                <c:pt idx="0">
                  <c:v>MLR</c:v>
                </c:pt>
                <c:pt idx="1">
                  <c:v>LASSO</c:v>
                </c:pt>
                <c:pt idx="2">
                  <c:v>Ridge Regression</c:v>
                </c:pt>
              </c:strCache>
            </c:strRef>
          </c:cat>
          <c:val>
            <c:numRef>
              <c:f>EdmontonRealEstateData!$H$31:$H$33</c:f>
              <c:numCache>
                <c:formatCode>General</c:formatCode>
                <c:ptCount val="3"/>
                <c:pt idx="0">
                  <c:v>0.76190000000000002</c:v>
                </c:pt>
                <c:pt idx="1">
                  <c:v>0.97470000000000001</c:v>
                </c:pt>
                <c:pt idx="2">
                  <c:v>0.97489999999999999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C6-4561-AE75-AEB4A8C1B813}"/>
            </c:ext>
          </c:extLst>
        </c:ser>
        <c:ser>
          <c:idx val="1"/>
          <c:order val="1"/>
          <c:tx>
            <c:strRef>
              <c:f>EdmontonRealEstateData!$I$30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EdmontonRealEstateData!$G$31:$G$33</c:f>
              <c:strCache>
                <c:ptCount val="3"/>
                <c:pt idx="0">
                  <c:v>MLR</c:v>
                </c:pt>
                <c:pt idx="1">
                  <c:v>LASSO</c:v>
                </c:pt>
                <c:pt idx="2">
                  <c:v>Ridge Regression</c:v>
                </c:pt>
              </c:strCache>
            </c:strRef>
          </c:cat>
          <c:val>
            <c:numRef>
              <c:f>EdmontonRealEstateData!$I$31:$I$33</c:f>
              <c:numCache>
                <c:formatCode>General</c:formatCode>
                <c:ptCount val="3"/>
                <c:pt idx="0">
                  <c:v>0.1203</c:v>
                </c:pt>
                <c:pt idx="1">
                  <c:v>0.12870000000000001</c:v>
                </c:pt>
                <c:pt idx="2">
                  <c:v>0.1285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C6-4561-AE75-AEB4A8C1B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1034288"/>
        <c:axId val="1201029712"/>
      </c:barChart>
      <c:catAx>
        <c:axId val="120103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029712"/>
        <c:crosses val="autoZero"/>
        <c:auto val="1"/>
        <c:lblAlgn val="ctr"/>
        <c:lblOffset val="100"/>
        <c:noMultiLvlLbl val="0"/>
      </c:catAx>
      <c:valAx>
        <c:axId val="120102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0342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430109573418661"/>
          <c:y val="0.9217481004974295"/>
          <c:w val="0.35455971218590393"/>
          <c:h val="5.00242269001076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Sheet1!$E$2:$E$7</c:f>
              <c:strCache>
                <c:ptCount val="6"/>
                <c:pt idx="0">
                  <c:v>False Positive.train</c:v>
                </c:pt>
                <c:pt idx="1">
                  <c:v>False Negative.train</c:v>
                </c:pt>
                <c:pt idx="2">
                  <c:v>False Positive.test</c:v>
                </c:pt>
                <c:pt idx="3">
                  <c:v>False Negative.test</c:v>
                </c:pt>
                <c:pt idx="4">
                  <c:v>Training Error</c:v>
                </c:pt>
                <c:pt idx="5">
                  <c:v>Test Error</c:v>
                </c:pt>
              </c:strCache>
            </c:strRef>
          </c:cat>
          <c:val>
            <c:numRef>
              <c:f>Sheet1!$F$2:$F$7</c:f>
              <c:numCache>
                <c:formatCode>0.00%</c:formatCode>
                <c:ptCount val="6"/>
                <c:pt idx="0">
                  <c:v>0.29949999999999999</c:v>
                </c:pt>
                <c:pt idx="1">
                  <c:v>0.13669999999999999</c:v>
                </c:pt>
                <c:pt idx="2">
                  <c:v>0.30080000000000001</c:v>
                </c:pt>
                <c:pt idx="3">
                  <c:v>0.14829999999999999</c:v>
                </c:pt>
                <c:pt idx="4">
                  <c:v>0.19420000000000001</c:v>
                </c:pt>
                <c:pt idx="5">
                  <c:v>0.2019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D-46FF-8248-44B575A928F8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Sheet1!$E$2:$E$7</c:f>
              <c:strCache>
                <c:ptCount val="6"/>
                <c:pt idx="0">
                  <c:v>False Positive.train</c:v>
                </c:pt>
                <c:pt idx="1">
                  <c:v>False Negative.train</c:v>
                </c:pt>
                <c:pt idx="2">
                  <c:v>False Positive.test</c:v>
                </c:pt>
                <c:pt idx="3">
                  <c:v>False Negative.test</c:v>
                </c:pt>
                <c:pt idx="4">
                  <c:v>Training Error</c:v>
                </c:pt>
                <c:pt idx="5">
                  <c:v>Test Error</c:v>
                </c:pt>
              </c:strCache>
            </c:strRef>
          </c:cat>
          <c:val>
            <c:numRef>
              <c:f>Sheet1!$G$2:$G$7</c:f>
              <c:numCache>
                <c:formatCode>0.00%</c:formatCode>
                <c:ptCount val="6"/>
                <c:pt idx="0">
                  <c:v>0.29970000000000002</c:v>
                </c:pt>
                <c:pt idx="1">
                  <c:v>0.13650000000000001</c:v>
                </c:pt>
                <c:pt idx="2">
                  <c:v>0.3009</c:v>
                </c:pt>
                <c:pt idx="3">
                  <c:v>0.14829999999999999</c:v>
                </c:pt>
                <c:pt idx="4">
                  <c:v>0.19409999999999999</c:v>
                </c:pt>
                <c:pt idx="5">
                  <c:v>0.2019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5D-46FF-8248-44B575A92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1089759"/>
        <c:axId val="1441083935"/>
      </c:barChart>
      <c:catAx>
        <c:axId val="144108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083935"/>
        <c:crosses val="autoZero"/>
        <c:auto val="1"/>
        <c:lblAlgn val="ctr"/>
        <c:lblOffset val="100"/>
        <c:noMultiLvlLbl val="0"/>
      </c:catAx>
      <c:valAx>
        <c:axId val="144108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0897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Sheet1!$E$14:$E$19</c:f>
              <c:strCache>
                <c:ptCount val="6"/>
                <c:pt idx="0">
                  <c:v>False Positive.train</c:v>
                </c:pt>
                <c:pt idx="1">
                  <c:v>False Negative.train</c:v>
                </c:pt>
                <c:pt idx="2">
                  <c:v>False Positive.test</c:v>
                </c:pt>
                <c:pt idx="3">
                  <c:v>False Negative.test</c:v>
                </c:pt>
                <c:pt idx="4">
                  <c:v>Training Error</c:v>
                </c:pt>
                <c:pt idx="5">
                  <c:v>Test Error</c:v>
                </c:pt>
              </c:strCache>
            </c:strRef>
          </c:cat>
          <c:val>
            <c:numRef>
              <c:f>Sheet1!$F$14:$F$19</c:f>
              <c:numCache>
                <c:formatCode>General</c:formatCode>
                <c:ptCount val="6"/>
                <c:pt idx="0">
                  <c:v>9.4799999999999995E-2</c:v>
                </c:pt>
                <c:pt idx="1">
                  <c:v>0.18590000000000001</c:v>
                </c:pt>
                <c:pt idx="2">
                  <c:v>9.4299999999999995E-2</c:v>
                </c:pt>
                <c:pt idx="3">
                  <c:v>0.2462</c:v>
                </c:pt>
                <c:pt idx="4">
                  <c:v>0.12130000000000001</c:v>
                </c:pt>
                <c:pt idx="5">
                  <c:v>0.13539999999999999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FD-43DB-8D88-72FA71FF9164}"/>
            </c:ext>
          </c:extLst>
        </c:ser>
        <c:ser>
          <c:idx val="1"/>
          <c:order val="1"/>
          <c:tx>
            <c:strRef>
              <c:f>Sheet1!$G$13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Sheet1!$E$14:$E$19</c:f>
              <c:strCache>
                <c:ptCount val="6"/>
                <c:pt idx="0">
                  <c:v>False Positive.train</c:v>
                </c:pt>
                <c:pt idx="1">
                  <c:v>False Negative.train</c:v>
                </c:pt>
                <c:pt idx="2">
                  <c:v>False Positive.test</c:v>
                </c:pt>
                <c:pt idx="3">
                  <c:v>False Negative.test</c:v>
                </c:pt>
                <c:pt idx="4">
                  <c:v>Training Error</c:v>
                </c:pt>
                <c:pt idx="5">
                  <c:v>Test Error</c:v>
                </c:pt>
              </c:strCache>
            </c:strRef>
          </c:cat>
          <c:val>
            <c:numRef>
              <c:f>Sheet1!$G$14:$G$19</c:f>
              <c:numCache>
                <c:formatCode>General</c:formatCode>
                <c:ptCount val="6"/>
                <c:pt idx="0">
                  <c:v>0.29970000000000002</c:v>
                </c:pt>
                <c:pt idx="1">
                  <c:v>0.13650000000000001</c:v>
                </c:pt>
                <c:pt idx="2">
                  <c:v>0.3009</c:v>
                </c:pt>
                <c:pt idx="3">
                  <c:v>0.14829999999999999</c:v>
                </c:pt>
                <c:pt idx="4">
                  <c:v>0.19409999999999999</c:v>
                </c:pt>
                <c:pt idx="5">
                  <c:v>0.2019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FD-43DB-8D88-72FA71FF9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Sheet1!$A$11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Sheet1!$B$10:$G$10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Sheet1!$B$11:$G$11</c:f>
              <c:numCache>
                <c:formatCode>General</c:formatCode>
                <c:ptCount val="6"/>
                <c:pt idx="0">
                  <c:v>0.29972752043596729</c:v>
                </c:pt>
                <c:pt idx="1">
                  <c:v>0.13922514821453191</c:v>
                </c:pt>
                <c:pt idx="2">
                  <c:v>0.29903978052126201</c:v>
                </c:pt>
                <c:pt idx="3">
                  <c:v>0.1515451174289246</c:v>
                </c:pt>
                <c:pt idx="4">
                  <c:v>0.1959417</c:v>
                </c:pt>
                <c:pt idx="5">
                  <c:v>0.2033055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36-4CD0-90FF-1D638A027ABD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Sheet1!$B$10:$G$10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Sheet1!$B$12:$G$12</c:f>
              <c:numCache>
                <c:formatCode>General</c:formatCode>
                <c:ptCount val="6"/>
                <c:pt idx="0">
                  <c:v>0.29972752043596729</c:v>
                </c:pt>
                <c:pt idx="1">
                  <c:v>0.13922514821453191</c:v>
                </c:pt>
                <c:pt idx="2">
                  <c:v>0.29903978052126201</c:v>
                </c:pt>
                <c:pt idx="3">
                  <c:v>0.1515451174289246</c:v>
                </c:pt>
                <c:pt idx="4">
                  <c:v>0.1959417</c:v>
                </c:pt>
                <c:pt idx="5">
                  <c:v>0.2033055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36-4CD0-90FF-1D638A027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2849039"/>
        <c:axId val="686465855"/>
      </c:barChart>
      <c:catAx>
        <c:axId val="69284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65855"/>
        <c:crosses val="autoZero"/>
        <c:auto val="1"/>
        <c:lblAlgn val="ctr"/>
        <c:lblOffset val="100"/>
        <c:noMultiLvlLbl val="0"/>
      </c:catAx>
      <c:valAx>
        <c:axId val="68646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4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Sheet1!$B$2:$G$2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0.10624387054593004</c:v>
                </c:pt>
                <c:pt idx="1">
                  <c:v>0.18036711891460494</c:v>
                </c:pt>
                <c:pt idx="2">
                  <c:v>0.11714285714285715</c:v>
                </c:pt>
                <c:pt idx="3">
                  <c:v>0.22307692307692309</c:v>
                </c:pt>
                <c:pt idx="4">
                  <c:v>0.12770000000000001</c:v>
                </c:pt>
                <c:pt idx="5">
                  <c:v>0.14580000000000001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9-485E-BF88-22C7227C248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Sheet1!$B$2:$G$2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0.10689767898005885</c:v>
                </c:pt>
                <c:pt idx="1">
                  <c:v>0.17797286512370311</c:v>
                </c:pt>
                <c:pt idx="2">
                  <c:v>0.11714285714285715</c:v>
                </c:pt>
                <c:pt idx="3">
                  <c:v>0.22307692307692309</c:v>
                </c:pt>
                <c:pt idx="4">
                  <c:v>0.12759999999999999</c:v>
                </c:pt>
                <c:pt idx="5">
                  <c:v>0.14580000000000001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39-485E-BF88-22C7227C2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3392959"/>
        <c:axId val="682522607"/>
      </c:barChart>
      <c:catAx>
        <c:axId val="29339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522607"/>
        <c:crosses val="autoZero"/>
        <c:auto val="1"/>
        <c:lblAlgn val="ctr"/>
        <c:lblOffset val="100"/>
        <c:noMultiLvlLbl val="0"/>
      </c:catAx>
      <c:valAx>
        <c:axId val="682522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39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Sheet1!$A$18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Sheet1!$B$17:$G$17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Sheet1!$B$18:$G$18</c:f>
              <c:numCache>
                <c:formatCode>General</c:formatCode>
                <c:ptCount val="6"/>
                <c:pt idx="0">
                  <c:v>0.24245635281057623</c:v>
                </c:pt>
                <c:pt idx="1">
                  <c:v>0.3332138425479112</c:v>
                </c:pt>
                <c:pt idx="2">
                  <c:v>0.25011431184270688</c:v>
                </c:pt>
                <c:pt idx="3">
                  <c:v>0.34190358467243509</c:v>
                </c:pt>
                <c:pt idx="4">
                  <c:v>0.30114289999999999</c:v>
                </c:pt>
                <c:pt idx="5">
                  <c:v>0.30969190000000002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AD-4646-8023-8EDE360A1FB1}"/>
            </c:ext>
          </c:extLst>
        </c:ser>
        <c:ser>
          <c:idx val="1"/>
          <c:order val="1"/>
          <c:tx>
            <c:strRef>
              <c:f>Sheet1!$A$19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Sheet1!$B$17:$G$17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Sheet1!$B$19:$G$19</c:f>
              <c:numCache>
                <c:formatCode>General</c:formatCode>
                <c:ptCount val="6"/>
                <c:pt idx="0">
                  <c:v>0.1656574830961752</c:v>
                </c:pt>
                <c:pt idx="1">
                  <c:v>0.42374189990348821</c:v>
                </c:pt>
                <c:pt idx="2">
                  <c:v>0.17055326931870141</c:v>
                </c:pt>
                <c:pt idx="3">
                  <c:v>0.43288009888751544</c:v>
                </c:pt>
                <c:pt idx="4">
                  <c:v>0.33254280000000003</c:v>
                </c:pt>
                <c:pt idx="5">
                  <c:v>0.3408216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AD-4646-8023-8EDE360A1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5568575"/>
        <c:axId val="725568991"/>
      </c:barChart>
      <c:catAx>
        <c:axId val="72556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568991"/>
        <c:crosses val="autoZero"/>
        <c:auto val="1"/>
        <c:lblAlgn val="ctr"/>
        <c:lblOffset val="100"/>
        <c:noMultiLvlLbl val="0"/>
      </c:catAx>
      <c:valAx>
        <c:axId val="7255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56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Sheet1!$A$25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Sheet1!$B$24:$G$24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Sheet1!$B$25:$G$25</c:f>
              <c:numCache>
                <c:formatCode>General</c:formatCode>
                <c:ptCount val="6"/>
                <c:pt idx="0">
                  <c:v>8.1726054266100037E-2</c:v>
                </c:pt>
                <c:pt idx="1">
                  <c:v>0.64724660814046286</c:v>
                </c:pt>
                <c:pt idx="2">
                  <c:v>7.7142857142857138E-2</c:v>
                </c:pt>
                <c:pt idx="3">
                  <c:v>0.66153846153846152</c:v>
                </c:pt>
                <c:pt idx="4">
                  <c:v>0.24605750000000001</c:v>
                </c:pt>
                <c:pt idx="5">
                  <c:v>0.23541670000000001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A5-4FA3-AF8E-EF2E47CE5B4B}"/>
            </c:ext>
          </c:extLst>
        </c:ser>
        <c:ser>
          <c:idx val="1"/>
          <c:order val="1"/>
          <c:tx>
            <c:strRef>
              <c:f>Sheet1!$A$26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Sheet1!$B$24:$G$24</c:f>
              <c:strCache>
                <c:ptCount val="6"/>
                <c:pt idx="0">
                  <c:v>FP train</c:v>
                </c:pt>
                <c:pt idx="1">
                  <c:v>FN train</c:v>
                </c:pt>
                <c:pt idx="2">
                  <c:v>FP test</c:v>
                </c:pt>
                <c:pt idx="3">
                  <c:v>FN test</c:v>
                </c:pt>
                <c:pt idx="4">
                  <c:v>Trainning Error</c:v>
                </c:pt>
                <c:pt idx="5">
                  <c:v>Test Error</c:v>
                </c:pt>
              </c:strCache>
            </c:strRef>
          </c:cat>
          <c:val>
            <c:numRef>
              <c:f>Sheet1!$B$26:$G$26</c:f>
              <c:numCache>
                <c:formatCode>General</c:formatCode>
                <c:ptCount val="6"/>
                <c:pt idx="0">
                  <c:v>7.6495586793069628E-2</c:v>
                </c:pt>
                <c:pt idx="1">
                  <c:v>0.66640063846767761</c:v>
                </c:pt>
                <c:pt idx="2">
                  <c:v>7.1428571428571425E-2</c:v>
                </c:pt>
                <c:pt idx="3">
                  <c:v>0.66153846153846152</c:v>
                </c:pt>
                <c:pt idx="4">
                  <c:v>0.24791279999999999</c:v>
                </c:pt>
                <c:pt idx="5">
                  <c:v>0.23125000000000001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A5-4FA3-AF8E-EF2E47CE5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9233727"/>
        <c:axId val="389234975"/>
      </c:barChart>
      <c:catAx>
        <c:axId val="389233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234975"/>
        <c:crosses val="autoZero"/>
        <c:auto val="1"/>
        <c:lblAlgn val="ctr"/>
        <c:lblOffset val="100"/>
        <c:noMultiLvlLbl val="0"/>
      </c:catAx>
      <c:valAx>
        <c:axId val="389234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233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With 2015 Assessed Value (Percent)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Sheet1!$A$18:$A$23</c:f>
              <c:strCache>
                <c:ptCount val="6"/>
                <c:pt idx="0">
                  <c:v>Test Error - Linear Kernel</c:v>
                </c:pt>
                <c:pt idx="1">
                  <c:v>Training Error - Linear Kernel</c:v>
                </c:pt>
                <c:pt idx="2">
                  <c:v>Test Error - Radial Kernel</c:v>
                </c:pt>
                <c:pt idx="3">
                  <c:v>Training Error - Radial Kernel</c:v>
                </c:pt>
                <c:pt idx="4">
                  <c:v>Test Error - Polynomial Kernel</c:v>
                </c:pt>
                <c:pt idx="5">
                  <c:v>Training Error - Polynomial Kernel</c:v>
                </c:pt>
              </c:strCache>
            </c:strRef>
          </c:cat>
          <c:val>
            <c:numRef>
              <c:f>Sheet1!$B$18:$B$23</c:f>
              <c:numCache>
                <c:formatCode>General</c:formatCode>
                <c:ptCount val="6"/>
                <c:pt idx="0">
                  <c:v>4.7916999999999996</c:v>
                </c:pt>
                <c:pt idx="1">
                  <c:v>3.3858999999999999</c:v>
                </c:pt>
                <c:pt idx="2">
                  <c:v>5.2083000000000004</c:v>
                </c:pt>
                <c:pt idx="3">
                  <c:v>1.2989999999999999</c:v>
                </c:pt>
                <c:pt idx="4">
                  <c:v>9.7917000000000005</c:v>
                </c:pt>
                <c:pt idx="5">
                  <c:v>0.1623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5-A34D-A400-3BC7C76A8E9E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Without 2015 Assessed Value (Percent)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Sheet1!$A$18:$A$23</c:f>
              <c:strCache>
                <c:ptCount val="6"/>
                <c:pt idx="0">
                  <c:v>Test Error - Linear Kernel</c:v>
                </c:pt>
                <c:pt idx="1">
                  <c:v>Training Error - Linear Kernel</c:v>
                </c:pt>
                <c:pt idx="2">
                  <c:v>Test Error - Radial Kernel</c:v>
                </c:pt>
                <c:pt idx="3">
                  <c:v>Training Error - Radial Kernel</c:v>
                </c:pt>
                <c:pt idx="4">
                  <c:v>Test Error - Polynomial Kernel</c:v>
                </c:pt>
                <c:pt idx="5">
                  <c:v>Training Error - Polynomial Kernel</c:v>
                </c:pt>
              </c:strCache>
            </c:strRef>
          </c:cat>
          <c:val>
            <c:numRef>
              <c:f>Sheet1!$C$18:$C$23</c:f>
              <c:numCache>
                <c:formatCode>General</c:formatCode>
                <c:ptCount val="6"/>
                <c:pt idx="0">
                  <c:v>18.96</c:v>
                </c:pt>
                <c:pt idx="1">
                  <c:v>16.72</c:v>
                </c:pt>
                <c:pt idx="2">
                  <c:v>13.33</c:v>
                </c:pt>
                <c:pt idx="3">
                  <c:v>6.05</c:v>
                </c:pt>
                <c:pt idx="4">
                  <c:v>15.42</c:v>
                </c:pt>
                <c:pt idx="5">
                  <c:v>4.08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C5-A34D-A400-3BC7C76A8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2139423"/>
        <c:axId val="1102141071"/>
      </c:barChart>
      <c:catAx>
        <c:axId val="1102139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2141071"/>
        <c:crosses val="autoZero"/>
        <c:auto val="1"/>
        <c:lblAlgn val="ctr"/>
        <c:lblOffset val="100"/>
        <c:noMultiLvlLbl val="0"/>
      </c:catAx>
      <c:valAx>
        <c:axId val="110214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2139423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009093986460536"/>
          <c:y val="1.7631717087995581E-2"/>
          <c:w val="0.76737931304752971"/>
          <c:h val="0.633633651056775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Training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0.66249999999999998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BA-364D-B5CE-6120A74D96B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Training R-Sqaure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Sheet1!$C$4</c:f>
              <c:numCache>
                <c:formatCode>General</c:formatCode>
                <c:ptCount val="1"/>
                <c:pt idx="0">
                  <c:v>0.34689999999999999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BA-364D-B5CE-6120A74D96B6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Sheet1!$D$4</c:f>
              <c:numCache>
                <c:formatCode>General</c:formatCode>
                <c:ptCount val="1"/>
                <c:pt idx="0">
                  <c:v>0.76190000000000002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BA-364D-B5CE-6120A74D96B6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Sheet1!$E$4</c:f>
              <c:numCache>
                <c:formatCode>General</c:formatCode>
                <c:ptCount val="1"/>
                <c:pt idx="0">
                  <c:v>0.1203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BA-364D-B5CE-6120A74D9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Test Error Rate</a:t>
            </a:r>
            <a:r>
              <a:rPr lang="en-CA" baseline="0" dirty="0"/>
              <a:t> </a:t>
            </a:r>
            <a:r>
              <a:rPr lang="en-CA" dirty="0"/>
              <a:t>- Land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EdmontonRealEstateData!$H$13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EdmontonRealEstateData!$G$14:$G$19</c:f>
              <c:strCache>
                <c:ptCount val="6"/>
                <c:pt idx="0">
                  <c:v>Logistic Regression</c:v>
                </c:pt>
                <c:pt idx="1">
                  <c:v>LDA</c:v>
                </c:pt>
                <c:pt idx="2">
                  <c:v>QDA</c:v>
                </c:pt>
                <c:pt idx="3">
                  <c:v>SVM(linear)</c:v>
                </c:pt>
                <c:pt idx="4">
                  <c:v>SVM(radial)</c:v>
                </c:pt>
                <c:pt idx="5">
                  <c:v>SVM(poly deg3)</c:v>
                </c:pt>
              </c:strCache>
            </c:strRef>
          </c:cat>
          <c:val>
            <c:numRef>
              <c:f>EdmontonRealEstateData!$H$14:$H$19</c:f>
              <c:numCache>
                <c:formatCode>0.00%</c:formatCode>
                <c:ptCount val="6"/>
                <c:pt idx="0">
                  <c:v>0.13539999999999999</c:v>
                </c:pt>
                <c:pt idx="1">
                  <c:v>0.14580000000000001</c:v>
                </c:pt>
                <c:pt idx="2">
                  <c:v>0.2354</c:v>
                </c:pt>
                <c:pt idx="3">
                  <c:v>4.7917000000000001E-2</c:v>
                </c:pt>
                <c:pt idx="4">
                  <c:v>5.2082999999999997E-2</c:v>
                </c:pt>
                <c:pt idx="5">
                  <c:v>9.7900000000000001E-2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5-46A0-B4E4-BD5A8BF1316C}"/>
            </c:ext>
          </c:extLst>
        </c:ser>
        <c:ser>
          <c:idx val="1"/>
          <c:order val="1"/>
          <c:tx>
            <c:strRef>
              <c:f>EdmontonRealEstateData!$I$13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EdmontonRealEstateData!$G$14:$G$19</c:f>
              <c:strCache>
                <c:ptCount val="6"/>
                <c:pt idx="0">
                  <c:v>Logistic Regression</c:v>
                </c:pt>
                <c:pt idx="1">
                  <c:v>LDA</c:v>
                </c:pt>
                <c:pt idx="2">
                  <c:v>QDA</c:v>
                </c:pt>
                <c:pt idx="3">
                  <c:v>SVM(linear)</c:v>
                </c:pt>
                <c:pt idx="4">
                  <c:v>SVM(radial)</c:v>
                </c:pt>
                <c:pt idx="5">
                  <c:v>SVM(poly deg3)</c:v>
                </c:pt>
              </c:strCache>
            </c:strRef>
          </c:cat>
          <c:val>
            <c:numRef>
              <c:f>EdmontonRealEstateData!$I$14:$I$19</c:f>
              <c:numCache>
                <c:formatCode>0.00%</c:formatCode>
                <c:ptCount val="6"/>
                <c:pt idx="0">
                  <c:v>0.2019</c:v>
                </c:pt>
                <c:pt idx="1">
                  <c:v>0.14580000000000001</c:v>
                </c:pt>
                <c:pt idx="2">
                  <c:v>0.23130000000000001</c:v>
                </c:pt>
                <c:pt idx="3">
                  <c:v>0.18959999999999999</c:v>
                </c:pt>
                <c:pt idx="4">
                  <c:v>0.1333</c:v>
                </c:pt>
                <c:pt idx="5">
                  <c:v>0.1542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65-46A0-B4E4-BD5A8BF131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4436128"/>
        <c:axId val="1194437376"/>
      </c:barChart>
      <c:catAx>
        <c:axId val="119443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437376"/>
        <c:crosses val="autoZero"/>
        <c:auto val="1"/>
        <c:lblAlgn val="ctr"/>
        <c:lblOffset val="100"/>
        <c:noMultiLvlLbl val="0"/>
      </c:catAx>
      <c:valAx>
        <c:axId val="119443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4361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Test Error Rate</a:t>
            </a:r>
            <a:r>
              <a:rPr lang="en-CA" baseline="0" dirty="0"/>
              <a:t> </a:t>
            </a:r>
            <a:r>
              <a:rPr lang="en-CA" dirty="0"/>
              <a:t>- Nonland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EdmontonRealEstateData!$H$1</c:f>
              <c:strCache>
                <c:ptCount val="1"/>
                <c:pt idx="0">
                  <c:v>With 2015 Assessed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EdmontonRealEstateData!$G$2:$G$4</c:f>
              <c:strCache>
                <c:ptCount val="3"/>
                <c:pt idx="0">
                  <c:v>Logistic Regression</c:v>
                </c:pt>
                <c:pt idx="1">
                  <c:v>LDA</c:v>
                </c:pt>
                <c:pt idx="2">
                  <c:v>QDA</c:v>
                </c:pt>
              </c:strCache>
            </c:strRef>
          </c:cat>
          <c:val>
            <c:numRef>
              <c:f>EdmontonRealEstateData!$H$2:$H$4</c:f>
              <c:numCache>
                <c:formatCode>0.00%</c:formatCode>
                <c:ptCount val="3"/>
                <c:pt idx="0">
                  <c:v>0.2019</c:v>
                </c:pt>
                <c:pt idx="1">
                  <c:v>0.20330000000000001</c:v>
                </c:pt>
                <c:pt idx="2">
                  <c:v>0.30969999999999998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E-4470-B670-F173CE519EEF}"/>
            </c:ext>
          </c:extLst>
        </c:ser>
        <c:ser>
          <c:idx val="1"/>
          <c:order val="1"/>
          <c:tx>
            <c:strRef>
              <c:f>EdmontonRealEstateData!$I$1</c:f>
              <c:strCache>
                <c:ptCount val="1"/>
                <c:pt idx="0">
                  <c:v>Without 2015 Assessed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EdmontonRealEstateData!$G$2:$G$4</c:f>
              <c:strCache>
                <c:ptCount val="3"/>
                <c:pt idx="0">
                  <c:v>Logistic Regression</c:v>
                </c:pt>
                <c:pt idx="1">
                  <c:v>LDA</c:v>
                </c:pt>
                <c:pt idx="2">
                  <c:v>QDA</c:v>
                </c:pt>
              </c:strCache>
            </c:strRef>
          </c:cat>
          <c:val>
            <c:numRef>
              <c:f>EdmontonRealEstateData!$I$2:$I$4</c:f>
              <c:numCache>
                <c:formatCode>0.00%</c:formatCode>
                <c:ptCount val="3"/>
                <c:pt idx="0">
                  <c:v>0.2019</c:v>
                </c:pt>
                <c:pt idx="1">
                  <c:v>0.20330000000000001</c:v>
                </c:pt>
                <c:pt idx="2">
                  <c:v>0.34079999999999999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EE-4470-B670-F173CE519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2157296"/>
        <c:axId val="782156880"/>
      </c:barChart>
      <c:catAx>
        <c:axId val="78215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156880"/>
        <c:crosses val="autoZero"/>
        <c:auto val="1"/>
        <c:lblAlgn val="ctr"/>
        <c:lblOffset val="100"/>
        <c:noMultiLvlLbl val="0"/>
      </c:catAx>
      <c:valAx>
        <c:axId val="78215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1572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21077036828561"/>
          <c:y val="3.8982688560966747E-2"/>
          <c:w val="0.69735894552401878"/>
          <c:h val="0.68951486797940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Training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3.8700000000000002E-3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D-A344-B13C-87F2C4F814E7}"/>
            </c:ext>
          </c:extLst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Sheet1!$C$6</c:f>
              <c:numCache>
                <c:formatCode>General</c:formatCode>
                <c:ptCount val="1"/>
                <c:pt idx="0">
                  <c:v>2.8600000000000001E-3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3D-A344-B13C-87F2C4F81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Sheet1!$D$5</c:f>
              <c:strCache>
                <c:ptCount val="1"/>
                <c:pt idx="0">
                  <c:v>Training R-square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Sheet1!$D$6</c:f>
              <c:numCache>
                <c:formatCode>General</c:formatCode>
                <c:ptCount val="1"/>
                <c:pt idx="0">
                  <c:v>0.99650000000000005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B-CF4B-ADB6-2B1BC207EE28}"/>
            </c:ext>
          </c:extLst>
        </c:ser>
        <c:ser>
          <c:idx val="1"/>
          <c:order val="1"/>
          <c:tx>
            <c:strRef>
              <c:f>Sheet1!$E$5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Sheet1!$E$6</c:f>
              <c:numCache>
                <c:formatCode>General</c:formatCode>
                <c:ptCount val="1"/>
                <c:pt idx="0">
                  <c:v>0.9819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0B-CF4B-ADB6-2B1BC207EE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Training 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0.66020000000000001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73-E847-89B9-4ADADC0E3489}"/>
            </c:ext>
          </c:extLst>
        </c:ser>
        <c:ser>
          <c:idx val="1"/>
          <c:order val="1"/>
          <c:tx>
            <c:strRef>
              <c:f>Sheet1!$C$7</c:f>
              <c:strCache>
                <c:ptCount val="1"/>
                <c:pt idx="0">
                  <c:v>Test MSE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Sheet1!$C$8</c:f>
              <c:numCache>
                <c:formatCode>General</c:formatCode>
                <c:ptCount val="1"/>
                <c:pt idx="0">
                  <c:v>0.97489999999999999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73-E847-89B9-4ADADC0E3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Sheet1!$D$7</c:f>
              <c:strCache>
                <c:ptCount val="1"/>
                <c:pt idx="0">
                  <c:v>Training R-square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Sheet1!$D$8</c:f>
              <c:numCache>
                <c:formatCode>General</c:formatCode>
                <c:ptCount val="1"/>
                <c:pt idx="0">
                  <c:v>0.33079999999999998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7-CB4E-AF8B-84ACEDA30022}"/>
            </c:ext>
          </c:extLst>
        </c:ser>
        <c:ser>
          <c:idx val="1"/>
          <c:order val="1"/>
          <c:tx>
            <c:strRef>
              <c:f>Sheet1!$E$7</c:f>
              <c:strCache>
                <c:ptCount val="1"/>
                <c:pt idx="0">
                  <c:v>Test R-Square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Sheet1!$E$8</c:f>
              <c:numCache>
                <c:formatCode>General</c:formatCode>
                <c:ptCount val="1"/>
                <c:pt idx="0">
                  <c:v>0.1285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77-CB4E-AF8B-84ACEDA30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Sheet1!$B$9:$C$9</c:f>
              <c:strCache>
                <c:ptCount val="2"/>
                <c:pt idx="0">
                  <c:v>Training MSE</c:v>
                </c:pt>
                <c:pt idx="1">
                  <c:v>Test MSE</c:v>
                </c:pt>
              </c:strCache>
            </c:strRef>
          </c:cat>
          <c:val>
            <c:numRef>
              <c:f>Sheet1!$B$10:$C$10</c:f>
              <c:numCache>
                <c:formatCode>General</c:formatCode>
                <c:ptCount val="2"/>
                <c:pt idx="0">
                  <c:v>4.0099999999999997E-3</c:v>
                </c:pt>
                <c:pt idx="1">
                  <c:v>2.64E-3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4D-684E-8190-EF0AB3553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Sheet1!$D$9:$E$9</c:f>
              <c:strCache>
                <c:ptCount val="2"/>
                <c:pt idx="0">
                  <c:v>Training R-square</c:v>
                </c:pt>
                <c:pt idx="1">
                  <c:v>Test R-Square</c:v>
                </c:pt>
              </c:strCache>
            </c:strRef>
          </c:cat>
          <c:val>
            <c:numRef>
              <c:f>Sheet1!$D$10:$E$10</c:f>
              <c:numCache>
                <c:formatCode>General</c:formatCode>
                <c:ptCount val="2"/>
                <c:pt idx="0">
                  <c:v>0.99629999999999996</c:v>
                </c:pt>
                <c:pt idx="1">
                  <c:v>0.98340000000000005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E-744A-B757-A3F174B21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Sheet1!$B$11:$C$11</c:f>
              <c:strCache>
                <c:ptCount val="2"/>
                <c:pt idx="0">
                  <c:v>Training MSE</c:v>
                </c:pt>
                <c:pt idx="1">
                  <c:v>Test MSE</c:v>
                </c:pt>
              </c:strCache>
            </c:strRef>
          </c:cat>
          <c:val>
            <c:numRef>
              <c:f>Sheet1!$B$12:$C$12</c:f>
              <c:numCache>
                <c:formatCode>General</c:formatCode>
                <c:ptCount val="2"/>
                <c:pt idx="0">
                  <c:v>0.65300000000000002</c:v>
                </c:pt>
                <c:pt idx="1">
                  <c:v>0.97470000000000001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7-4648-B65F-24245A7B0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575471"/>
        <c:axId val="862572975"/>
      </c:barChart>
      <c:catAx>
        <c:axId val="862575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2975"/>
        <c:crosses val="autoZero"/>
        <c:auto val="1"/>
        <c:lblAlgn val="ctr"/>
        <c:lblOffset val="100"/>
        <c:noMultiLvlLbl val="0"/>
      </c:catAx>
      <c:valAx>
        <c:axId val="86257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75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8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091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44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30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222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71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683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30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50000">
                <a:srgbClr val="FFFFFF">
                  <a:alpha val="46274"/>
                </a:srgbClr>
              </a:gs>
              <a:gs pos="100000">
                <a:srgbClr val="FFFFFF">
                  <a:alpha val="4627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0"/>
          <p:cNvGrpSpPr/>
          <p:nvPr/>
        </p:nvGrpSpPr>
        <p:grpSpPr>
          <a:xfrm rot="10800000" flipH="1">
            <a:off x="341403" y="3124853"/>
            <a:ext cx="8801751" cy="2018724"/>
            <a:chOff x="-4395163" y="751996"/>
            <a:chExt cx="13539072" cy="3105253"/>
          </a:xfrm>
        </p:grpSpPr>
        <p:sp>
          <p:nvSpPr>
            <p:cNvPr id="12" name="Google Shape;12;p30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0"/>
            <p:cNvSpPr/>
            <p:nvPr/>
          </p:nvSpPr>
          <p:spPr>
            <a:xfrm>
              <a:off x="-4395163" y="1285649"/>
              <a:ext cx="102288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0"/>
            <p:cNvSpPr/>
            <p:nvPr/>
          </p:nvSpPr>
          <p:spPr>
            <a:xfrm>
              <a:off x="5833500" y="751996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</p:sp>
        <p:sp>
          <p:nvSpPr>
            <p:cNvPr id="16" name="Google Shape;16;p30"/>
            <p:cNvSpPr/>
            <p:nvPr/>
          </p:nvSpPr>
          <p:spPr>
            <a:xfrm>
              <a:off x="6572284" y="752119"/>
              <a:ext cx="2571600" cy="211500"/>
            </a:xfrm>
            <a:prstGeom prst="rect">
              <a:avLst/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0"/>
            <p:cNvSpPr/>
            <p:nvPr/>
          </p:nvSpPr>
          <p:spPr>
            <a:xfrm>
              <a:off x="-4395163" y="1285742"/>
              <a:ext cx="10228800" cy="211800"/>
            </a:xfrm>
            <a:prstGeom prst="rect">
              <a:avLst/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30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1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21" name="Google Shape;21;p31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31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24" name="Google Shape;24;p31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25" name="Google Shape;25;p31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26" name="Google Shape;26;p31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1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31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29" name="Google Shape;29;p31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000"/>
                </a:srgbClr>
              </a:solidFill>
              <a:ln>
                <a:noFill/>
              </a:ln>
            </p:spPr>
          </p:sp>
          <p:sp>
            <p:nvSpPr>
              <p:cNvPr id="30" name="Google Shape;30;p31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1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604000" y="1705175"/>
            <a:ext cx="31854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2"/>
          </p:nvPr>
        </p:nvSpPr>
        <p:spPr>
          <a:xfrm>
            <a:off x="4187378" y="1705175"/>
            <a:ext cx="31854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2"/>
          <p:cNvGrpSpPr/>
          <p:nvPr/>
        </p:nvGrpSpPr>
        <p:grpSpPr>
          <a:xfrm>
            <a:off x="381000" y="752088"/>
            <a:ext cx="8762909" cy="3105762"/>
            <a:chOff x="381000" y="752088"/>
            <a:chExt cx="8762909" cy="3105762"/>
          </a:xfrm>
        </p:grpSpPr>
        <p:sp>
          <p:nvSpPr>
            <p:cNvPr id="38" name="Google Shape;38;p32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9" name="Google Shape;39;p32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2"/>
            <p:cNvSpPr/>
            <p:nvPr/>
          </p:nvSpPr>
          <p:spPr>
            <a:xfrm>
              <a:off x="381000" y="1285650"/>
              <a:ext cx="54525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>
              <a:off x="5833500" y="3112325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001F46">
                <a:alpha val="20000"/>
              </a:srgbClr>
            </a:solidFill>
            <a:ln>
              <a:noFill/>
            </a:ln>
          </p:spPr>
        </p:sp>
        <p:sp>
          <p:nvSpPr>
            <p:cNvPr id="42" name="Google Shape;42;p32"/>
            <p:cNvSpPr/>
            <p:nvPr/>
          </p:nvSpPr>
          <p:spPr>
            <a:xfrm>
              <a:off x="6572284" y="3112333"/>
              <a:ext cx="2571600" cy="211500"/>
            </a:xfrm>
            <a:prstGeom prst="rect">
              <a:avLst/>
            </a:prstGeom>
            <a:solidFill>
              <a:srgbClr val="001F46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>
              <a:off x="381000" y="3645900"/>
              <a:ext cx="5452500" cy="211800"/>
            </a:xfrm>
            <a:prstGeom prst="rect">
              <a:avLst/>
            </a:prstGeom>
            <a:solidFill>
              <a:srgbClr val="001F46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32"/>
          <p:cNvSpPr txBox="1">
            <a:spLocks noGrp="1"/>
          </p:cNvSpPr>
          <p:nvPr>
            <p:ph type="ctrTitle"/>
          </p:nvPr>
        </p:nvSpPr>
        <p:spPr>
          <a:xfrm>
            <a:off x="614975" y="2026650"/>
            <a:ext cx="4969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ubTitle" idx="1"/>
          </p:nvPr>
        </p:nvSpPr>
        <p:spPr>
          <a:xfrm>
            <a:off x="614975" y="2611075"/>
            <a:ext cx="496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3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48" name="Google Shape;48;p33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33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51" name="Google Shape;51;p33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52" name="Google Shape;52;p33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53" name="Google Shape;53;p33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3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33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56" name="Google Shape;56;p33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000"/>
                </a:srgbClr>
              </a:solidFill>
              <a:ln>
                <a:noFill/>
              </a:ln>
            </p:spPr>
          </p:sp>
          <p:sp>
            <p:nvSpPr>
              <p:cNvPr id="57" name="Google Shape;57;p33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3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5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73" name="Google Shape;73;p35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36132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614975" y="1476575"/>
            <a:ext cx="36132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grpSp>
        <p:nvGrpSpPr>
          <p:cNvPr id="78" name="Google Shape;78;p35"/>
          <p:cNvGrpSpPr/>
          <p:nvPr/>
        </p:nvGrpSpPr>
        <p:grpSpPr>
          <a:xfrm rot="10800000">
            <a:off x="4572000" y="-47"/>
            <a:ext cx="4572000" cy="5157522"/>
            <a:chOff x="8" y="-13862"/>
            <a:chExt cx="4572000" cy="5157522"/>
          </a:xfrm>
        </p:grpSpPr>
        <p:sp>
          <p:nvSpPr>
            <p:cNvPr id="79" name="Google Shape;79;p35"/>
            <p:cNvSpPr/>
            <p:nvPr/>
          </p:nvSpPr>
          <p:spPr>
            <a:xfrm rot="10800000">
              <a:off x="8" y="160"/>
              <a:ext cx="377100" cy="514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5"/>
            <p:cNvSpPr/>
            <p:nvPr/>
          </p:nvSpPr>
          <p:spPr>
            <a:xfrm>
              <a:off x="366508" y="-13862"/>
              <a:ext cx="267425" cy="5157350"/>
            </a:xfrm>
            <a:custGeom>
              <a:avLst/>
              <a:gdLst/>
              <a:ahLst/>
              <a:cxnLst/>
              <a:rect l="l" t="t" r="r" b="b"/>
              <a:pathLst>
                <a:path w="10697" h="206294" extrusionOk="0">
                  <a:moveTo>
                    <a:pt x="369" y="206294"/>
                  </a:moveTo>
                  <a:lnTo>
                    <a:pt x="10697" y="190844"/>
                  </a:lnTo>
                  <a:lnTo>
                    <a:pt x="10623" y="15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81" name="Google Shape;81;p35"/>
            <p:cNvSpPr/>
            <p:nvPr/>
          </p:nvSpPr>
          <p:spPr>
            <a:xfrm rot="10800000">
              <a:off x="633908" y="382913"/>
              <a:ext cx="3938100" cy="437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CA" sz="3600">
                <a:solidFill>
                  <a:srgbClr val="FFC000"/>
                </a:solidFill>
              </a:rPr>
              <a:t>ECE 625 Course Project:</a:t>
            </a:r>
            <a:br>
              <a:rPr lang="en-CA" sz="3600">
                <a:solidFill>
                  <a:srgbClr val="FFC000"/>
                </a:solidFill>
              </a:rPr>
            </a:br>
            <a:r>
              <a:rPr lang="en-CA" sz="3600">
                <a:solidFill>
                  <a:srgbClr val="FFC000"/>
                </a:solidFill>
              </a:rPr>
              <a:t> </a:t>
            </a:r>
            <a:br>
              <a:rPr lang="en-CA" sz="2800">
                <a:solidFill>
                  <a:srgbClr val="FFC000"/>
                </a:solidFill>
              </a:rPr>
            </a:br>
            <a:r>
              <a:rPr lang="en-CA" sz="2400">
                <a:solidFill>
                  <a:schemeClr val="lt1"/>
                </a:solidFill>
              </a:rPr>
              <a:t>Modelling 2015 Edmonton’s Property values 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233" y="283724"/>
            <a:ext cx="1919765" cy="524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7715044" y="3918286"/>
            <a:ext cx="12978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 by: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Group 7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/>
            </a:br>
            <a:r>
              <a:rPr lang="en-CA"/>
              <a:t>-Step 3: Data grouping/Separation</a:t>
            </a: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540745" y="1432101"/>
            <a:ext cx="3395031" cy="132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“NON-LAND”</a:t>
            </a:r>
            <a:endParaRPr dirty="0"/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features used in objective 2</a:t>
            </a:r>
            <a:endParaRPr dirty="0"/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16/17 features used for objective 1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dirty="0">
                <a:latin typeface="Times New Roman"/>
                <a:ea typeface="Times New Roman"/>
                <a:cs typeface="Times New Roman"/>
                <a:sym typeface="Times New Roman"/>
              </a:rPr>
              <a:t>62315 observations used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4520324" y="1476128"/>
            <a:ext cx="3395031" cy="132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“LAND”</a:t>
            </a:r>
            <a:endParaRPr dirty="0"/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features used in objective 1</a:t>
            </a:r>
            <a:endParaRPr dirty="0"/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10/11 features used in objective 2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∙"/>
            </a:pPr>
            <a:r>
              <a:rPr lang="en-CA" dirty="0">
                <a:latin typeface="Times New Roman"/>
                <a:ea typeface="Times New Roman"/>
                <a:cs typeface="Times New Roman"/>
                <a:sym typeface="Times New Roman"/>
              </a:rPr>
              <a:t>4792 observations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4572000" y="3034950"/>
            <a:ext cx="3488674" cy="179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absent in Land dataset: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“Valuation_goup”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“Property age”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“fully_complete”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“net_area”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“site_coverage”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“tot_gross_area_description”</a:t>
            </a:r>
            <a:endParaRPr/>
          </a:p>
        </p:txBody>
      </p:sp>
      <p:cxnSp>
        <p:nvCxnSpPr>
          <p:cNvPr id="218" name="Google Shape;218;p9"/>
          <p:cNvCxnSpPr/>
          <p:nvPr/>
        </p:nvCxnSpPr>
        <p:spPr>
          <a:xfrm rot="10800000" flipH="1">
            <a:off x="0" y="2713822"/>
            <a:ext cx="9169706" cy="80790"/>
          </a:xfrm>
          <a:prstGeom prst="straightConnector1">
            <a:avLst/>
          </a:prstGeom>
          <a:noFill/>
          <a:ln w="28575" cap="flat" cmpd="sng">
            <a:solidFill>
              <a:srgbClr val="1B6C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381000" y="3031319"/>
            <a:ext cx="4594032" cy="187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used in Land dataset: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{'property_type'}    {'neighbourhood'}    {'basement_finished'}    {'has_garage'}  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{'has_fireplace'}    {'building_count’}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{'walkout_basement'}    {'air_conditioning'}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{'lot_size'}    {'Assessed_value_2015'}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ctrTitle"/>
          </p:nvPr>
        </p:nvSpPr>
        <p:spPr>
          <a:xfrm>
            <a:off x="614975" y="2507719"/>
            <a:ext cx="4969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/>
              <a:t>Objective 1 :</a:t>
            </a:r>
            <a:br>
              <a:rPr lang="en-CA"/>
            </a:br>
            <a:r>
              <a:rPr lang="en-CA"/>
              <a:t>Predicting 2015 Property values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6589900" y="759950"/>
            <a:ext cx="25542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CA" sz="9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</a:t>
            </a:r>
            <a:endParaRPr sz="96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Objective 1: Models</a:t>
            </a: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12</a:t>
            </a:fld>
            <a:endParaRPr/>
          </a:p>
        </p:txBody>
      </p:sp>
      <p:pic>
        <p:nvPicPr>
          <p:cNvPr id="232" name="Google Shape;232;p11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8C46A5-1F7E-AC4C-9598-410405C688E7}"/>
              </a:ext>
            </a:extLst>
          </p:cNvPr>
          <p:cNvSpPr txBox="1"/>
          <p:nvPr/>
        </p:nvSpPr>
        <p:spPr>
          <a:xfrm>
            <a:off x="380999" y="1521500"/>
            <a:ext cx="8237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a total of three separate models for assessing the 2015 house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fit a global multiple linear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two additional optimized models using regularization via ridge regression and the lasso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948A-0E36-1A4F-BDFE-A0F9FDB4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790BB-8312-6F47-A6A4-68824FE12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53BD92-05E3-0B40-B6FF-8014C24E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55008"/>
            <a:ext cx="4263305" cy="3379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BA37516-5332-6A4A-8CB0-1C2F926B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81" y="1454134"/>
            <a:ext cx="4090087" cy="3382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6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79EA-E526-E849-B50D-3941A33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DFEB2-1047-2144-91B4-9E2851FB0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14</a:t>
            </a:fld>
            <a:endParaRPr lang="en-CA"/>
          </a:p>
        </p:txBody>
      </p:sp>
      <p:graphicFrame>
        <p:nvGraphicFramePr>
          <p:cNvPr id="7" name="Google Shape;287;p17">
            <a:extLst>
              <a:ext uri="{FF2B5EF4-FFF2-40B4-BE49-F238E27FC236}">
                <a16:creationId xmlns:a16="http://schemas.microsoft.com/office/drawing/2014/main" id="{83EB8096-498C-7A4A-B0D1-0D51A12A5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229547"/>
              </p:ext>
            </p:extLst>
          </p:nvPr>
        </p:nvGraphicFramePr>
        <p:xfrm>
          <a:off x="1128010" y="1310849"/>
          <a:ext cx="7056076" cy="3695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82428E-0B79-8C42-96D2-281C73B7D34D}"/>
              </a:ext>
            </a:extLst>
          </p:cNvPr>
          <p:cNvSpPr txBox="1"/>
          <p:nvPr/>
        </p:nvSpPr>
        <p:spPr>
          <a:xfrm>
            <a:off x="-78707" y="1397804"/>
            <a:ext cx="207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“Nonland dataset”</a:t>
            </a:r>
          </a:p>
        </p:txBody>
      </p:sp>
    </p:spTree>
    <p:extLst>
      <p:ext uri="{BB962C8B-B14F-4D97-AF65-F5344CB8AC3E}">
        <p14:creationId xmlns:p14="http://schemas.microsoft.com/office/powerpoint/2010/main" val="36901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5682-03AA-314C-9D43-727C8B92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1A693-B13D-5947-922C-5E0278B5A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15</a:t>
            </a:fld>
            <a:endParaRPr lang="en-CA"/>
          </a:p>
        </p:txBody>
      </p:sp>
      <p:graphicFrame>
        <p:nvGraphicFramePr>
          <p:cNvPr id="5" name="Google Shape;287;p17">
            <a:extLst>
              <a:ext uri="{FF2B5EF4-FFF2-40B4-BE49-F238E27FC236}">
                <a16:creationId xmlns:a16="http://schemas.microsoft.com/office/drawing/2014/main" id="{F889AB67-7EC2-424E-8992-5518713EC5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696636"/>
              </p:ext>
            </p:extLst>
          </p:nvPr>
        </p:nvGraphicFramePr>
        <p:xfrm>
          <a:off x="614975" y="1399162"/>
          <a:ext cx="7286703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767191-BC55-8F40-BB63-8EE0615729B3}"/>
              </a:ext>
            </a:extLst>
          </p:cNvPr>
          <p:cNvSpPr txBox="1"/>
          <p:nvPr/>
        </p:nvSpPr>
        <p:spPr>
          <a:xfrm>
            <a:off x="321616" y="1399162"/>
            <a:ext cx="15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“Land dataset”</a:t>
            </a:r>
          </a:p>
        </p:txBody>
      </p:sp>
    </p:spTree>
    <p:extLst>
      <p:ext uri="{BB962C8B-B14F-4D97-AF65-F5344CB8AC3E}">
        <p14:creationId xmlns:p14="http://schemas.microsoft.com/office/powerpoint/2010/main" val="426284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1547-201A-1F4D-866E-DE54E71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&amp; The 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35B45F-A451-AD49-BA65-5DB878ACD7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move onto Regularization methods in order to optimize the MLR fit from earlier with the goal of producing a more accurate fit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Performed ridge regression and the lasso on the training split using K-fold cross validation with K = 10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performed cross validation on a range of lambda values, starting from 10E-2 up to 10E10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cross-validation error was calculated using the MSE method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CA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𝑡𝑒𝑠𝑡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𝑝𝑟𝑒𝑑𝑖𝑐𝑡𝑒𝑑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A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35B45F-A451-AD49-BA65-5DB878ACD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876" t="-5381" r="-2251" b="-14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CC837-3A61-DA44-A514-5F972A4CF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992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8A45-C0F7-6F4E-A628-2FE183AFE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93141-7C4B-5644-AEAC-0139D911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–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AB35-036E-3242-B3D0-496CEE3D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17</a:t>
            </a:fld>
            <a:endParaRPr lang="en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5B85C24-0876-9541-8FDE-C9707D2C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72024"/>
            <a:ext cx="4614830" cy="3380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202D3EA-0E59-3E40-A8A2-1EC5049C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29" y="1372024"/>
            <a:ext cx="4237771" cy="33801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919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79B9-6CE2-8A44-B589-8C899F5B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- Coefficient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B558-6297-AF4D-9845-C6964929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4398264"/>
            <a:ext cx="8571186" cy="692525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10-fold cross-validation, the optimal lambda value for the “nonland” data set was 6.058E-5 and for the “land” data set was 0.2211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B8F15-4577-C344-8183-E02A8FDC7F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18</a:t>
            </a:fld>
            <a:endParaRPr lang="en-CA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92E4B22-140C-144D-A36A-9CFF7A55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0850"/>
            <a:ext cx="4380185" cy="3087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54CF06B-2366-8A43-BED2-FCE51694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86" y="1310850"/>
            <a:ext cx="4191000" cy="3087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926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32AD-4968-1D44-8526-45BF794A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7" y="391350"/>
            <a:ext cx="6757800" cy="919500"/>
          </a:xfrm>
        </p:spPr>
        <p:txBody>
          <a:bodyPr/>
          <a:lstStyle/>
          <a:p>
            <a:r>
              <a:rPr lang="en-US" dirty="0"/>
              <a:t>Ridge Regression: Results (Nonland)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AA77-6235-C644-805C-DF6AB6C76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19</a:t>
            </a:fld>
            <a:endParaRPr lang="en-CA"/>
          </a:p>
        </p:txBody>
      </p:sp>
      <p:graphicFrame>
        <p:nvGraphicFramePr>
          <p:cNvPr id="5" name="Google Shape;287;p17">
            <a:extLst>
              <a:ext uri="{FF2B5EF4-FFF2-40B4-BE49-F238E27FC236}">
                <a16:creationId xmlns:a16="http://schemas.microsoft.com/office/drawing/2014/main" id="{854E2FA4-6BD0-504B-AF64-1D07F2DEE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039676"/>
              </p:ext>
            </p:extLst>
          </p:nvPr>
        </p:nvGraphicFramePr>
        <p:xfrm>
          <a:off x="285750" y="1363036"/>
          <a:ext cx="4193628" cy="3443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oogle Shape;287;p17">
            <a:extLst>
              <a:ext uri="{FF2B5EF4-FFF2-40B4-BE49-F238E27FC236}">
                <a16:creationId xmlns:a16="http://schemas.microsoft.com/office/drawing/2014/main" id="{E46B79A7-4B7E-9E43-B23C-AAD58A33A4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936507"/>
              </p:ext>
            </p:extLst>
          </p:nvPr>
        </p:nvGraphicFramePr>
        <p:xfrm>
          <a:off x="4664624" y="1406285"/>
          <a:ext cx="4017284" cy="3345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127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9;p2">
            <a:extLst>
              <a:ext uri="{FF2B5EF4-FFF2-40B4-BE49-F238E27FC236}">
                <a16:creationId xmlns:a16="http://schemas.microsoft.com/office/drawing/2014/main" id="{3187D952-4117-4A3A-8A72-6EDABB7E38A1}"/>
              </a:ext>
            </a:extLst>
          </p:cNvPr>
          <p:cNvSpPr/>
          <p:nvPr/>
        </p:nvSpPr>
        <p:spPr>
          <a:xfrm rot="16200000">
            <a:off x="3793100" y="1019929"/>
            <a:ext cx="559120" cy="4199087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Outline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10" name="Google Shape;110;p2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1205344" y="3421791"/>
            <a:ext cx="6167431" cy="559245"/>
            <a:chOff x="1593000" y="2322568"/>
            <a:chExt cx="5661103" cy="643500"/>
          </a:xfrm>
        </p:grpSpPr>
        <p:sp>
          <p:nvSpPr>
            <p:cNvPr id="114" name="Google Shape;114;p2"/>
            <p:cNvSpPr/>
            <p:nvPr/>
          </p:nvSpPr>
          <p:spPr>
            <a:xfrm>
              <a:off x="3728375" y="2322568"/>
              <a:ext cx="3525728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-5400000">
              <a:off x="4285774" y="1150472"/>
              <a:ext cx="643356" cy="2987548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42624" y="2399951"/>
              <a:ext cx="3116383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CA" sz="2000" b="0" i="0" u="none" strike="noStrike" cap="none">
                  <a:solidFill>
                    <a:schemeClr val="l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Objective 2</a:t>
              </a:r>
              <a:endParaRPr sz="2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CA" sz="2600" b="0" i="0" u="none" strike="noStrike" cap="none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205344" y="2254961"/>
            <a:ext cx="6167431" cy="559245"/>
            <a:chOff x="1593000" y="2322567"/>
            <a:chExt cx="5661103" cy="643501"/>
          </a:xfrm>
        </p:grpSpPr>
        <p:sp>
          <p:nvSpPr>
            <p:cNvPr id="121" name="Google Shape;121;p2"/>
            <p:cNvSpPr/>
            <p:nvPr/>
          </p:nvSpPr>
          <p:spPr>
            <a:xfrm>
              <a:off x="3728375" y="2322568"/>
              <a:ext cx="3525728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-5400000">
              <a:off x="4285775" y="1150472"/>
              <a:ext cx="643356" cy="2987547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CA" sz="2600" b="0" i="0" u="none" strike="noStrike" cap="none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205345" y="1694098"/>
            <a:ext cx="6167431" cy="559245"/>
            <a:chOff x="1593000" y="2322568"/>
            <a:chExt cx="5661103" cy="643500"/>
          </a:xfrm>
        </p:grpSpPr>
        <p:sp>
          <p:nvSpPr>
            <p:cNvPr id="127" name="Google Shape;127;p2"/>
            <p:cNvSpPr/>
            <p:nvPr/>
          </p:nvSpPr>
          <p:spPr>
            <a:xfrm>
              <a:off x="3728375" y="2322568"/>
              <a:ext cx="3525728" cy="6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 rot="-5400000">
              <a:off x="4285774" y="1150472"/>
              <a:ext cx="643356" cy="2987548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CA" sz="2000" b="0" i="0" u="none" strike="noStrike" cap="none">
                  <a:solidFill>
                    <a:schemeClr val="l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Data Cleaning</a:t>
              </a:r>
              <a:endParaRPr sz="2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CA" sz="2600" b="0" i="0" u="none" strike="noStrike" cap="none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pic>
        <p:nvPicPr>
          <p:cNvPr id="133" name="Google Shape;133;p2" descr="Docu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6603" y="1735943"/>
            <a:ext cx="514692" cy="5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 descr="Gea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326" y="2303696"/>
            <a:ext cx="559246" cy="559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"/>
          <p:cNvGrpSpPr/>
          <p:nvPr/>
        </p:nvGrpSpPr>
        <p:grpSpPr>
          <a:xfrm>
            <a:off x="6593054" y="2968538"/>
            <a:ext cx="452694" cy="353627"/>
            <a:chOff x="3936375" y="3703750"/>
            <a:chExt cx="453050" cy="332175"/>
          </a:xfrm>
        </p:grpSpPr>
        <p:sp>
          <p:nvSpPr>
            <p:cNvPr id="136" name="Google Shape;136;p2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490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2" descr="Lightbul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413" y="3421791"/>
            <a:ext cx="500159" cy="500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"/>
          <p:cNvGrpSpPr/>
          <p:nvPr/>
        </p:nvGrpSpPr>
        <p:grpSpPr>
          <a:xfrm>
            <a:off x="6572718" y="4032192"/>
            <a:ext cx="473030" cy="408778"/>
            <a:chOff x="3288342" y="449136"/>
            <a:chExt cx="457198" cy="457199"/>
          </a:xfrm>
        </p:grpSpPr>
        <p:sp>
          <p:nvSpPr>
            <p:cNvPr id="143" name="Google Shape;143;p2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2"/>
          <p:cNvSpPr/>
          <p:nvPr/>
        </p:nvSpPr>
        <p:spPr>
          <a:xfrm>
            <a:off x="2123499" y="2866328"/>
            <a:ext cx="3395112" cy="43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CA" sz="2000" b="0" i="0" u="none" strike="noStrike" cap="none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Results &amp; Conclusion</a:t>
            </a:r>
            <a:endParaRPr sz="20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2002353" y="4025776"/>
            <a:ext cx="3395112" cy="43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CA" sz="2000" b="0" i="0" u="none" strike="noStrike" cap="none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Conclusion</a:t>
            </a:r>
            <a:endParaRPr sz="20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2002353" y="2310104"/>
            <a:ext cx="3395112" cy="43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CA" sz="2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Objective 1</a:t>
            </a:r>
            <a:endParaRPr sz="20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" name="Google Shape;129;p2">
            <a:extLst>
              <a:ext uri="{FF2B5EF4-FFF2-40B4-BE49-F238E27FC236}">
                <a16:creationId xmlns:a16="http://schemas.microsoft.com/office/drawing/2014/main" id="{A894D3E3-D601-4BC5-A8B8-DBA201CA857F}"/>
              </a:ext>
            </a:extLst>
          </p:cNvPr>
          <p:cNvSpPr/>
          <p:nvPr/>
        </p:nvSpPr>
        <p:spPr>
          <a:xfrm rot="16200000">
            <a:off x="3762384" y="2213862"/>
            <a:ext cx="559120" cy="4149682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56;p2">
            <a:extLst>
              <a:ext uri="{FF2B5EF4-FFF2-40B4-BE49-F238E27FC236}">
                <a16:creationId xmlns:a16="http://schemas.microsoft.com/office/drawing/2014/main" id="{84B46BB8-2621-4930-A754-9056A36AF87F}"/>
              </a:ext>
            </a:extLst>
          </p:cNvPr>
          <p:cNvSpPr/>
          <p:nvPr/>
        </p:nvSpPr>
        <p:spPr>
          <a:xfrm>
            <a:off x="2146153" y="4062115"/>
            <a:ext cx="3395112" cy="43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CA" sz="2000" b="0" i="0" u="none" strike="noStrike" cap="none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Results &amp; Conclusion</a:t>
            </a:r>
            <a:endParaRPr sz="20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8CE7-6ADE-CC47-B886-FC35C3B6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– Results (Land)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5810D-2F19-6E45-83C9-DCCE4D4C3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845" y="622997"/>
            <a:ext cx="6558305" cy="24743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15C0-80FC-E24D-B587-9C616469A6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20</a:t>
            </a:fld>
            <a:endParaRPr lang="en-CA"/>
          </a:p>
        </p:txBody>
      </p:sp>
      <p:graphicFrame>
        <p:nvGraphicFramePr>
          <p:cNvPr id="5" name="Google Shape;287;p17">
            <a:extLst>
              <a:ext uri="{FF2B5EF4-FFF2-40B4-BE49-F238E27FC236}">
                <a16:creationId xmlns:a16="http://schemas.microsoft.com/office/drawing/2014/main" id="{405C5B1E-2470-D845-A84E-693CB8590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588414"/>
              </p:ext>
            </p:extLst>
          </p:nvPr>
        </p:nvGraphicFramePr>
        <p:xfrm>
          <a:off x="381000" y="1422408"/>
          <a:ext cx="3743259" cy="358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oogle Shape;287;p17">
            <a:extLst>
              <a:ext uri="{FF2B5EF4-FFF2-40B4-BE49-F238E27FC236}">
                <a16:creationId xmlns:a16="http://schemas.microsoft.com/office/drawing/2014/main" id="{805B3CE4-7C3F-AF45-8886-FB62FA67CA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402055"/>
              </p:ext>
            </p:extLst>
          </p:nvPr>
        </p:nvGraphicFramePr>
        <p:xfrm>
          <a:off x="4124259" y="1422408"/>
          <a:ext cx="3885742" cy="358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413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2844-F8D2-B449-B6E6-81BC3AF3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Lasso – Cross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AE2B3-8045-A045-A395-55028796A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2321-D453-A54D-8D19-041BB8D0E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A3AC22-DC87-5845-A05D-64DE34267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5" b="-1"/>
          <a:stretch/>
        </p:blipFill>
        <p:spPr>
          <a:xfrm>
            <a:off x="381000" y="1360188"/>
            <a:ext cx="4083798" cy="3477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722F2D2-EDAF-DC42-983A-A36B72106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3" r="3912" b="-1"/>
          <a:stretch/>
        </p:blipFill>
        <p:spPr>
          <a:xfrm>
            <a:off x="4893610" y="1360187"/>
            <a:ext cx="4083799" cy="3477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993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F5E2-9722-9546-8ECC-CA0CA8CC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Lasso – Coefficient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E52C8-2B60-3F46-AE15-FFB568898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507" y="4137450"/>
            <a:ext cx="8805144" cy="78202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10-fold cross-validation, the optimal lambda value for the “nonland” data set was 1.699E-     3 and for the “land” data set was 4.764E-3.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1D745-F5F4-824F-B635-92293C5DD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22</a:t>
            </a:fld>
            <a:endParaRPr lang="en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F8F5DAD-BA65-D147-B69C-CE909D92E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5" b="-1"/>
          <a:stretch/>
        </p:blipFill>
        <p:spPr>
          <a:xfrm>
            <a:off x="238507" y="1310850"/>
            <a:ext cx="4395977" cy="282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03ED98-22F3-7249-8FC7-9E65AE882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05" b="-1"/>
          <a:stretch/>
        </p:blipFill>
        <p:spPr>
          <a:xfrm>
            <a:off x="4647674" y="1310850"/>
            <a:ext cx="4395977" cy="282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323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07B4-B95C-C44D-8751-D8A96117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Lasso – Results (Nonland)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63E9-C395-4846-9A69-833F3D2EF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23</a:t>
            </a:fld>
            <a:endParaRPr lang="en-CA"/>
          </a:p>
        </p:txBody>
      </p:sp>
      <p:graphicFrame>
        <p:nvGraphicFramePr>
          <p:cNvPr id="5" name="Google Shape;287;p17">
            <a:extLst>
              <a:ext uri="{FF2B5EF4-FFF2-40B4-BE49-F238E27FC236}">
                <a16:creationId xmlns:a16="http://schemas.microsoft.com/office/drawing/2014/main" id="{89A118A5-2768-0F4C-B1CD-73AFC46A6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603854"/>
              </p:ext>
            </p:extLst>
          </p:nvPr>
        </p:nvGraphicFramePr>
        <p:xfrm>
          <a:off x="381000" y="1481100"/>
          <a:ext cx="4012096" cy="358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oogle Shape;287;p17">
            <a:extLst>
              <a:ext uri="{FF2B5EF4-FFF2-40B4-BE49-F238E27FC236}">
                <a16:creationId xmlns:a16="http://schemas.microsoft.com/office/drawing/2014/main" id="{7CA67012-EC99-FF4E-9EA2-5E9ED7D89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50990"/>
              </p:ext>
            </p:extLst>
          </p:nvPr>
        </p:nvGraphicFramePr>
        <p:xfrm>
          <a:off x="4572000" y="1481100"/>
          <a:ext cx="4298799" cy="358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9348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D315-F91D-E645-82DF-4A2B3F58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Lasso – Results (Land)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A708A-8CFC-FE4A-BBC3-A54D65ACFE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24</a:t>
            </a:fld>
            <a:endParaRPr lang="en-CA"/>
          </a:p>
        </p:txBody>
      </p:sp>
      <p:graphicFrame>
        <p:nvGraphicFramePr>
          <p:cNvPr id="5" name="Google Shape;287;p17">
            <a:extLst>
              <a:ext uri="{FF2B5EF4-FFF2-40B4-BE49-F238E27FC236}">
                <a16:creationId xmlns:a16="http://schemas.microsoft.com/office/drawing/2014/main" id="{8DB175AF-B9B5-F24C-B2C2-2DD70D214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274439"/>
              </p:ext>
            </p:extLst>
          </p:nvPr>
        </p:nvGraphicFramePr>
        <p:xfrm>
          <a:off x="381000" y="1536033"/>
          <a:ext cx="3972339" cy="3454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oogle Shape;287;p17">
            <a:extLst>
              <a:ext uri="{FF2B5EF4-FFF2-40B4-BE49-F238E27FC236}">
                <a16:creationId xmlns:a16="http://schemas.microsoft.com/office/drawing/2014/main" id="{0F970B4C-074F-4849-94CA-530721D50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038829"/>
              </p:ext>
            </p:extLst>
          </p:nvPr>
        </p:nvGraphicFramePr>
        <p:xfrm>
          <a:off x="4140415" y="1536033"/>
          <a:ext cx="4208455" cy="3583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926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82B9-53F2-8041-9382-C1477CB8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1: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6EC3D-4590-104C-B17C-0E37B19B26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25</a:t>
            </a:fld>
            <a:endParaRPr lang="en-CA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23BE50-D97C-4B50-BFFD-6ED9BECD30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7513232"/>
              </p:ext>
            </p:extLst>
          </p:nvPr>
        </p:nvGraphicFramePr>
        <p:xfrm>
          <a:off x="-183629" y="1228403"/>
          <a:ext cx="4804348" cy="38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19CFAD-CF9E-48A9-A46A-8D4F2C103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987413"/>
              </p:ext>
            </p:extLst>
          </p:nvPr>
        </p:nvGraphicFramePr>
        <p:xfrm>
          <a:off x="3916181" y="1435309"/>
          <a:ext cx="5227819" cy="404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2495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>
            <a:spLocks noGrp="1"/>
          </p:cNvSpPr>
          <p:nvPr>
            <p:ph type="ctrTitle"/>
          </p:nvPr>
        </p:nvSpPr>
        <p:spPr>
          <a:xfrm>
            <a:off x="589269" y="2430602"/>
            <a:ext cx="5052178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/>
              <a:t>Objective 2 :</a:t>
            </a:r>
            <a:br>
              <a:rPr lang="en-CA"/>
            </a:br>
            <a:r>
              <a:rPr lang="en-CA"/>
              <a:t>Predicting Property value change</a:t>
            </a:r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6589900" y="759950"/>
            <a:ext cx="25542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CA" sz="9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3</a:t>
            </a:r>
            <a:endParaRPr sz="96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Objective 2: Models – Logistic Regression</a:t>
            </a:r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27</a:t>
            </a:fld>
            <a:endParaRPr/>
          </a:p>
        </p:txBody>
      </p:sp>
      <p:pic>
        <p:nvPicPr>
          <p:cNvPr id="252" name="Google Shape;252;p14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 descr="Text,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3579" y="2005263"/>
            <a:ext cx="5719011" cy="2266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4"/>
          <p:cNvCxnSpPr/>
          <p:nvPr/>
        </p:nvCxnSpPr>
        <p:spPr>
          <a:xfrm>
            <a:off x="1363579" y="4142838"/>
            <a:ext cx="168442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14"/>
          <p:cNvCxnSpPr/>
          <p:nvPr/>
        </p:nvCxnSpPr>
        <p:spPr>
          <a:xfrm>
            <a:off x="1379621" y="4022522"/>
            <a:ext cx="581526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14"/>
          <p:cNvCxnSpPr/>
          <p:nvPr/>
        </p:nvCxnSpPr>
        <p:spPr>
          <a:xfrm>
            <a:off x="1363579" y="3677617"/>
            <a:ext cx="119513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4"/>
          <p:cNvCxnSpPr/>
          <p:nvPr/>
        </p:nvCxnSpPr>
        <p:spPr>
          <a:xfrm>
            <a:off x="1363579" y="4271502"/>
            <a:ext cx="119513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14"/>
          <p:cNvSpPr txBox="1"/>
          <p:nvPr/>
        </p:nvSpPr>
        <p:spPr>
          <a:xfrm>
            <a:off x="415089" y="1463479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model on “non-land”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68662-C15A-4C33-BA55-C50AAC076A48}"/>
              </a:ext>
            </a:extLst>
          </p:cNvPr>
          <p:cNvSpPr txBox="1"/>
          <p:nvPr/>
        </p:nvSpPr>
        <p:spPr>
          <a:xfrm>
            <a:off x="0" y="3619618"/>
            <a:ext cx="13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significant in this model</a:t>
            </a:r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Objective 2: Results – Logistic Regression</a:t>
            </a:r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28</a:t>
            </a:fld>
            <a:endParaRPr/>
          </a:p>
        </p:txBody>
      </p:sp>
      <p:pic>
        <p:nvPicPr>
          <p:cNvPr id="265" name="Google Shape;265;p15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model on “non-land” dataset: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7" name="Google Shape;267;p15"/>
          <p:cNvGraphicFramePr/>
          <p:nvPr/>
        </p:nvGraphicFramePr>
        <p:xfrm>
          <a:off x="916167" y="1623830"/>
          <a:ext cx="7715668" cy="3523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4E8D64-0529-47AE-8894-2ABE42B7BECC}"/>
              </a:ext>
            </a:extLst>
          </p:cNvPr>
          <p:cNvSpPr txBox="1"/>
          <p:nvPr/>
        </p:nvSpPr>
        <p:spPr>
          <a:xfrm>
            <a:off x="279794" y="3292509"/>
            <a:ext cx="1894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Almost identical: 2015 assessed value not significant for non-land dataset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7" y="1975783"/>
            <a:ext cx="7392723" cy="2588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Objective 2: Models – Logistic Regression</a:t>
            </a:r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29</a:t>
            </a:fld>
            <a:endParaRPr/>
          </a:p>
        </p:txBody>
      </p:sp>
      <p:pic>
        <p:nvPicPr>
          <p:cNvPr id="275" name="Google Shape;275;p16" descr="Gea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 txBox="1"/>
          <p:nvPr/>
        </p:nvSpPr>
        <p:spPr>
          <a:xfrm>
            <a:off x="381000" y="1411705"/>
            <a:ext cx="3537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model on “land” dataset: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7" name="Google Shape;277;p16"/>
          <p:cNvCxnSpPr/>
          <p:nvPr/>
        </p:nvCxnSpPr>
        <p:spPr>
          <a:xfrm>
            <a:off x="1168407" y="4399512"/>
            <a:ext cx="79274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16"/>
          <p:cNvSpPr/>
          <p:nvPr/>
        </p:nvSpPr>
        <p:spPr>
          <a:xfrm>
            <a:off x="582869" y="1729540"/>
            <a:ext cx="4470393" cy="163292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58B53-9662-4A92-A3C3-7F80AD4532AF}"/>
              </a:ext>
            </a:extLst>
          </p:cNvPr>
          <p:cNvSpPr txBox="1"/>
          <p:nvPr/>
        </p:nvSpPr>
        <p:spPr>
          <a:xfrm>
            <a:off x="-45200" y="3357768"/>
            <a:ext cx="13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significant in this model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CD391A-86C8-456C-BBD9-A5283D50393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13773" y="2993426"/>
            <a:ext cx="238843" cy="364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0D96E-2E77-48B0-AACC-13B50C059B85}"/>
              </a:ext>
            </a:extLst>
          </p:cNvPr>
          <p:cNvCxnSpPr>
            <a:cxnSpLocks/>
          </p:cNvCxnSpPr>
          <p:nvPr/>
        </p:nvCxnSpPr>
        <p:spPr>
          <a:xfrm>
            <a:off x="695122" y="3980645"/>
            <a:ext cx="420075" cy="396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ctrTitle"/>
          </p:nvPr>
        </p:nvSpPr>
        <p:spPr>
          <a:xfrm>
            <a:off x="541823" y="2209530"/>
            <a:ext cx="4969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 Preprocessing</a:t>
            </a:r>
            <a:endParaRPr/>
          </a:p>
        </p:txBody>
      </p:sp>
      <p:sp>
        <p:nvSpPr>
          <p:cNvPr id="164" name="Google Shape;164;p3"/>
          <p:cNvSpPr txBox="1"/>
          <p:nvPr/>
        </p:nvSpPr>
        <p:spPr>
          <a:xfrm>
            <a:off x="6589900" y="759950"/>
            <a:ext cx="25542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CA" sz="9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1</a:t>
            </a:r>
            <a:endParaRPr sz="96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/>
              <a:t>Objective 2: Results – Logistic Regression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30</a:t>
            </a:fld>
            <a:endParaRPr/>
          </a:p>
        </p:txBody>
      </p:sp>
      <p:pic>
        <p:nvPicPr>
          <p:cNvPr id="285" name="Google Shape;285;p17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381000" y="1282682"/>
            <a:ext cx="3537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model on “land” dataset: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7" name="Google Shape;287;p17"/>
          <p:cNvGraphicFramePr/>
          <p:nvPr>
            <p:extLst>
              <p:ext uri="{D42A27DB-BD31-4B8C-83A1-F6EECF244321}">
                <p14:modId xmlns:p14="http://schemas.microsoft.com/office/powerpoint/2010/main" val="743562297"/>
              </p:ext>
            </p:extLst>
          </p:nvPr>
        </p:nvGraphicFramePr>
        <p:xfrm>
          <a:off x="761999" y="1524000"/>
          <a:ext cx="7764379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Models – LDA</a:t>
            </a:r>
            <a:endParaRPr dirty="0"/>
          </a:p>
        </p:txBody>
      </p:sp>
      <p:sp>
        <p:nvSpPr>
          <p:cNvPr id="293" name="Google Shape;293;p18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31</a:t>
            </a:fld>
            <a:endParaRPr/>
          </a:p>
        </p:txBody>
      </p:sp>
      <p:pic>
        <p:nvPicPr>
          <p:cNvPr id="294" name="Google Shape;294;p1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8;p14">
            <a:extLst>
              <a:ext uri="{FF2B5EF4-FFF2-40B4-BE49-F238E27FC236}">
                <a16:creationId xmlns:a16="http://schemas.microsoft.com/office/drawing/2014/main" id="{03F3688E-359C-430F-A3F2-0488C2B408CC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model on “non-land”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17981A-DE84-4B5F-A5AF-6E2CFE819015}"/>
              </a:ext>
            </a:extLst>
          </p:cNvPr>
          <p:cNvSpPr txBox="1"/>
          <p:nvPr/>
        </p:nvSpPr>
        <p:spPr>
          <a:xfrm>
            <a:off x="381000" y="1680182"/>
            <a:ext cx="8206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lda.fit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4F5B05-3E0D-4C86-B693-C892758ACC64}"/>
              </a:ext>
            </a:extLst>
          </p:cNvPr>
          <p:cNvSpPr txBox="1"/>
          <p:nvPr/>
        </p:nvSpPr>
        <p:spPr>
          <a:xfrm>
            <a:off x="636475" y="2465844"/>
            <a:ext cx="35451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lda.fit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756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378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svd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2A65E5-91F2-4551-B928-05CA0FCD34F1}"/>
              </a:ext>
            </a:extLst>
          </p:cNvPr>
          <p:cNvSpPr txBox="1"/>
          <p:nvPr/>
        </p:nvSpPr>
        <p:spPr>
          <a:xfrm>
            <a:off x="381001" y="1968740"/>
            <a:ext cx="8668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lda.fit2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 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0B3267-49A4-4EF8-8144-B39740767E49}"/>
              </a:ext>
            </a:extLst>
          </p:cNvPr>
          <p:cNvSpPr txBox="1"/>
          <p:nvPr/>
        </p:nvSpPr>
        <p:spPr>
          <a:xfrm>
            <a:off x="4181589" y="2465844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lda.fit2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754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377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svd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Results – LDA</a:t>
            </a:r>
            <a:endParaRPr dirty="0"/>
          </a:p>
        </p:txBody>
      </p:sp>
      <p:sp>
        <p:nvSpPr>
          <p:cNvPr id="300" name="Google Shape;300;p1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32</a:t>
            </a:fld>
            <a:endParaRPr/>
          </a:p>
        </p:txBody>
      </p:sp>
      <p:pic>
        <p:nvPicPr>
          <p:cNvPr id="301" name="Google Shape;301;p19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p14">
            <a:extLst>
              <a:ext uri="{FF2B5EF4-FFF2-40B4-BE49-F238E27FC236}">
                <a16:creationId xmlns:a16="http://schemas.microsoft.com/office/drawing/2014/main" id="{F9AA7550-F7D5-4531-86F7-0BCCC0B3D495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model on “non-land”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E2297EF-09D2-46BC-AB31-834C2C80B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41747"/>
              </p:ext>
            </p:extLst>
          </p:nvPr>
        </p:nvGraphicFramePr>
        <p:xfrm>
          <a:off x="1716410" y="1680182"/>
          <a:ext cx="5903685" cy="3363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Models – LDA</a:t>
            </a:r>
            <a:endParaRPr dirty="0"/>
          </a:p>
        </p:txBody>
      </p:sp>
      <p:sp>
        <p:nvSpPr>
          <p:cNvPr id="293" name="Google Shape;293;p18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33</a:t>
            </a:fld>
            <a:endParaRPr/>
          </a:p>
        </p:txBody>
      </p:sp>
      <p:pic>
        <p:nvPicPr>
          <p:cNvPr id="294" name="Google Shape;294;p1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8;p14">
            <a:extLst>
              <a:ext uri="{FF2B5EF4-FFF2-40B4-BE49-F238E27FC236}">
                <a16:creationId xmlns:a16="http://schemas.microsoft.com/office/drawing/2014/main" id="{03F3688E-359C-430F-A3F2-0488C2B408CC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model on “land”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17981A-DE84-4B5F-A5AF-6E2CFE819015}"/>
              </a:ext>
            </a:extLst>
          </p:cNvPr>
          <p:cNvSpPr txBox="1"/>
          <p:nvPr/>
        </p:nvSpPr>
        <p:spPr>
          <a:xfrm>
            <a:off x="381000" y="1680182"/>
            <a:ext cx="876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landlda.fit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land.train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2A65E5-91F2-4551-B928-05CA0FCD34F1}"/>
              </a:ext>
            </a:extLst>
          </p:cNvPr>
          <p:cNvSpPr txBox="1"/>
          <p:nvPr/>
        </p:nvSpPr>
        <p:spPr>
          <a:xfrm>
            <a:off x="381000" y="1941792"/>
            <a:ext cx="8763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landlda.fit2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land.train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DB6830-8E55-4725-820F-5869A72BC7A3}"/>
              </a:ext>
            </a:extLst>
          </p:cNvPr>
          <p:cNvSpPr txBox="1"/>
          <p:nvPr/>
        </p:nvSpPr>
        <p:spPr>
          <a:xfrm>
            <a:off x="1052286" y="2465012"/>
            <a:ext cx="34253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landlda.fit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762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381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svd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C713E3-FF80-4BC2-BA72-FFB68CA59FFF}"/>
              </a:ext>
            </a:extLst>
          </p:cNvPr>
          <p:cNvSpPr txBox="1"/>
          <p:nvPr/>
        </p:nvSpPr>
        <p:spPr>
          <a:xfrm>
            <a:off x="4181589" y="2465012"/>
            <a:ext cx="34906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landlda.fit2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760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svd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41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Results – LDA</a:t>
            </a:r>
            <a:endParaRPr dirty="0"/>
          </a:p>
        </p:txBody>
      </p:sp>
      <p:sp>
        <p:nvSpPr>
          <p:cNvPr id="300" name="Google Shape;300;p1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34</a:t>
            </a:fld>
            <a:endParaRPr/>
          </a:p>
        </p:txBody>
      </p:sp>
      <p:pic>
        <p:nvPicPr>
          <p:cNvPr id="301" name="Google Shape;301;p19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p14">
            <a:extLst>
              <a:ext uri="{FF2B5EF4-FFF2-40B4-BE49-F238E27FC236}">
                <a16:creationId xmlns:a16="http://schemas.microsoft.com/office/drawing/2014/main" id="{F9AA7550-F7D5-4531-86F7-0BCCC0B3D495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model on “land”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026E6432-52D1-41A0-9575-B4BFF11E5D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754265"/>
              </p:ext>
            </p:extLst>
          </p:nvPr>
        </p:nvGraphicFramePr>
        <p:xfrm>
          <a:off x="1770743" y="1680182"/>
          <a:ext cx="5602514" cy="3487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29416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Models – QDA</a:t>
            </a:r>
            <a:endParaRPr dirty="0"/>
          </a:p>
        </p:txBody>
      </p:sp>
      <p:sp>
        <p:nvSpPr>
          <p:cNvPr id="307" name="Google Shape;307;p20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35</a:t>
            </a:fld>
            <a:endParaRPr/>
          </a:p>
        </p:txBody>
      </p:sp>
      <p:pic>
        <p:nvPicPr>
          <p:cNvPr id="308" name="Google Shape;308;p20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A79432-CE9E-4B5B-BECE-66F3FEB3FA23}"/>
              </a:ext>
            </a:extLst>
          </p:cNvPr>
          <p:cNvSpPr txBox="1"/>
          <p:nvPr/>
        </p:nvSpPr>
        <p:spPr>
          <a:xfrm>
            <a:off x="381000" y="1310850"/>
            <a:ext cx="8576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qda.fit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neighbourhood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F89C4B-A4D6-431D-AAD9-097391059311}"/>
              </a:ext>
            </a:extLst>
          </p:cNvPr>
          <p:cNvSpPr txBox="1"/>
          <p:nvPr/>
        </p:nvSpPr>
        <p:spPr>
          <a:xfrm>
            <a:off x="381000" y="1834070"/>
            <a:ext cx="8576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qda.fit2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neighbourhood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D996FF-A1B6-40FC-9B56-595A4DB6C6B3}"/>
              </a:ext>
            </a:extLst>
          </p:cNvPr>
          <p:cNvSpPr txBox="1"/>
          <p:nvPr/>
        </p:nvSpPr>
        <p:spPr>
          <a:xfrm>
            <a:off x="1008743" y="2357290"/>
            <a:ext cx="3294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qda.fit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2178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5F7854-703A-473F-8600-A31DCA90F30F}"/>
              </a:ext>
            </a:extLst>
          </p:cNvPr>
          <p:cNvSpPr txBox="1"/>
          <p:nvPr/>
        </p:nvSpPr>
        <p:spPr>
          <a:xfrm>
            <a:off x="4181589" y="2357290"/>
            <a:ext cx="33455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qda.fit2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FC68B-A292-4CBB-AB55-AACD88A51BBC}"/>
              </a:ext>
            </a:extLst>
          </p:cNvPr>
          <p:cNvSpPr txBox="1"/>
          <p:nvPr/>
        </p:nvSpPr>
        <p:spPr>
          <a:xfrm>
            <a:off x="7271657" y="2363266"/>
            <a:ext cx="1686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Actually QDA cannot have too much predictors. If we take “neighbourhood” into consideration, it will cause error “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 deficiency in group Decrease</a:t>
            </a:r>
            <a:r>
              <a:rPr lang="en-CA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6" name="Google Shape;258;p14">
            <a:extLst>
              <a:ext uri="{FF2B5EF4-FFF2-40B4-BE49-F238E27FC236}">
                <a16:creationId xmlns:a16="http://schemas.microsoft.com/office/drawing/2014/main" id="{AF60B3BF-F828-4D29-914F-97EF419490A0}"/>
              </a:ext>
            </a:extLst>
          </p:cNvPr>
          <p:cNvSpPr txBox="1"/>
          <p:nvPr/>
        </p:nvSpPr>
        <p:spPr>
          <a:xfrm>
            <a:off x="381000" y="970069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Third</a:t>
            </a: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on “non-land”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Results – QDA</a:t>
            </a:r>
            <a:endParaRPr dirty="0"/>
          </a:p>
        </p:txBody>
      </p:sp>
      <p:sp>
        <p:nvSpPr>
          <p:cNvPr id="314" name="Google Shape;314;p2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36</a:t>
            </a:fld>
            <a:endParaRPr/>
          </a:p>
        </p:txBody>
      </p:sp>
      <p:pic>
        <p:nvPicPr>
          <p:cNvPr id="315" name="Google Shape;315;p21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8;p14">
            <a:extLst>
              <a:ext uri="{FF2B5EF4-FFF2-40B4-BE49-F238E27FC236}">
                <a16:creationId xmlns:a16="http://schemas.microsoft.com/office/drawing/2014/main" id="{F9C77868-EB07-4D81-8B02-524414A71DD8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model on “non-land”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30B5523-6638-4AEC-AA3F-78FEB0BA1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462777"/>
              </p:ext>
            </p:extLst>
          </p:nvPr>
        </p:nvGraphicFramePr>
        <p:xfrm>
          <a:off x="1744006" y="1683964"/>
          <a:ext cx="5655988" cy="3403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Models – QDA</a:t>
            </a:r>
            <a:endParaRPr dirty="0"/>
          </a:p>
        </p:txBody>
      </p:sp>
      <p:sp>
        <p:nvSpPr>
          <p:cNvPr id="307" name="Google Shape;307;p20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37</a:t>
            </a:fld>
            <a:endParaRPr/>
          </a:p>
        </p:txBody>
      </p:sp>
      <p:pic>
        <p:nvPicPr>
          <p:cNvPr id="308" name="Google Shape;308;p20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A79432-CE9E-4B5B-BECE-66F3FEB3FA23}"/>
              </a:ext>
            </a:extLst>
          </p:cNvPr>
          <p:cNvSpPr txBox="1"/>
          <p:nvPr/>
        </p:nvSpPr>
        <p:spPr>
          <a:xfrm>
            <a:off x="381000" y="1310850"/>
            <a:ext cx="8576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landqda.fit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neighbourhood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data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subset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F89C4B-A4D6-431D-AAD9-097391059311}"/>
              </a:ext>
            </a:extLst>
          </p:cNvPr>
          <p:cNvSpPr txBox="1"/>
          <p:nvPr/>
        </p:nvSpPr>
        <p:spPr>
          <a:xfrm>
            <a:off x="381000" y="1834070"/>
            <a:ext cx="8576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landqda.fit2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qda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neighbourhood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Assessed_value_2016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Assessed_value_2015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,data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,subset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FC68B-A292-4CBB-AB55-AACD88A51BBC}"/>
              </a:ext>
            </a:extLst>
          </p:cNvPr>
          <p:cNvSpPr txBox="1"/>
          <p:nvPr/>
        </p:nvSpPr>
        <p:spPr>
          <a:xfrm>
            <a:off x="7271657" y="2363266"/>
            <a:ext cx="1686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Actually QDA cannot have too much predictors. If we take “neighbourhood” into consideration, it will cause error “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 deficiency in group Decrease</a:t>
            </a:r>
            <a:r>
              <a:rPr lang="en-CA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6" name="Google Shape;258;p14">
            <a:extLst>
              <a:ext uri="{FF2B5EF4-FFF2-40B4-BE49-F238E27FC236}">
                <a16:creationId xmlns:a16="http://schemas.microsoft.com/office/drawing/2014/main" id="{AF60B3BF-F828-4D29-914F-97EF419490A0}"/>
              </a:ext>
            </a:extLst>
          </p:cNvPr>
          <p:cNvSpPr txBox="1"/>
          <p:nvPr/>
        </p:nvSpPr>
        <p:spPr>
          <a:xfrm>
            <a:off x="381000" y="970069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Third</a:t>
            </a: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on “land”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CB63A7-5BD7-47AD-BBB6-ED56850C2E7B}"/>
              </a:ext>
            </a:extLst>
          </p:cNvPr>
          <p:cNvSpPr txBox="1"/>
          <p:nvPr/>
        </p:nvSpPr>
        <p:spPr>
          <a:xfrm>
            <a:off x="591457" y="2357290"/>
            <a:ext cx="343625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landqda.fit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338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na.action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51758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omit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958AA0-8F6A-4138-A268-C8DBC0A5A393}"/>
              </a:ext>
            </a:extLst>
          </p:cNvPr>
          <p:cNvSpPr txBox="1"/>
          <p:nvPr/>
        </p:nvSpPr>
        <p:spPr>
          <a:xfrm>
            <a:off x="4027714" y="2333379"/>
            <a:ext cx="357777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landqda.fit2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means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scaling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288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ldet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lev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terms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xlevels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CA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na.action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51758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omit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CA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60511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Results – QDA</a:t>
            </a:r>
            <a:endParaRPr dirty="0"/>
          </a:p>
        </p:txBody>
      </p:sp>
      <p:sp>
        <p:nvSpPr>
          <p:cNvPr id="314" name="Google Shape;314;p2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38</a:t>
            </a:fld>
            <a:endParaRPr/>
          </a:p>
        </p:txBody>
      </p:sp>
      <p:pic>
        <p:nvPicPr>
          <p:cNvPr id="315" name="Google Shape;315;p21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8;p14">
            <a:extLst>
              <a:ext uri="{FF2B5EF4-FFF2-40B4-BE49-F238E27FC236}">
                <a16:creationId xmlns:a16="http://schemas.microsoft.com/office/drawing/2014/main" id="{F9C77868-EB07-4D81-8B02-524414A71DD8}"/>
              </a:ext>
            </a:extLst>
          </p:cNvPr>
          <p:cNvSpPr txBox="1"/>
          <p:nvPr/>
        </p:nvSpPr>
        <p:spPr>
          <a:xfrm>
            <a:off x="381000" y="1310850"/>
            <a:ext cx="4287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model on “land” dataset: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7113DD7-653D-48D3-B132-4FF982965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085732"/>
              </p:ext>
            </p:extLst>
          </p:nvPr>
        </p:nvGraphicFramePr>
        <p:xfrm>
          <a:off x="2057400" y="1683964"/>
          <a:ext cx="5029200" cy="3370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56114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Support Vector Machines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39</a:t>
            </a:fld>
            <a:endParaRPr/>
          </a:p>
        </p:txBody>
      </p:sp>
      <p:pic>
        <p:nvPicPr>
          <p:cNvPr id="322" name="Google Shape;322;p22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BB1D49-D639-D94D-9CBE-70B0734EF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069848"/>
            <a:ext cx="8382000" cy="4073652"/>
          </a:xfrm>
        </p:spPr>
        <p:txBody>
          <a:bodyPr/>
          <a:lstStyle/>
          <a:p>
            <a:pPr marL="762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fit the support vector classifier (linear kernel SVM), the radial kernel SVM, and the polynomial kernel SVM and compared the corresponding test error rates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fit the SVM models on “land” dataset, using 10-fold cross validation to determine the optimal cost values. Due to the high computational power required with the SVM, fitting the “nonland” dataset was not a feasible goal in our classification modeling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cost values for the linear, radial, and polynomial kernels were 5000, 4.414e+6, and 3e+12 respectively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entire process was applied with the 2015 assessed value being a feature and with it not being a feature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 dirty="0"/>
            </a:br>
            <a:r>
              <a:rPr lang="en-CA" dirty="0"/>
              <a:t>-Step 1: understand the data given</a:t>
            </a:r>
            <a:endParaRPr dirty="0"/>
          </a:p>
        </p:txBody>
      </p:sp>
      <p:sp>
        <p:nvSpPr>
          <p:cNvPr id="170" name="Google Shape;170;p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  <p:pic>
        <p:nvPicPr>
          <p:cNvPr id="171" name="Google Shape;171;p4" descr="Docu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1" y="235527"/>
            <a:ext cx="514692" cy="5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528381" y="1682315"/>
            <a:ext cx="8368312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CA" dirty="0"/>
              <a:t>Data Description: </a:t>
            </a:r>
            <a:endParaRPr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CA" dirty="0"/>
              <a:t>Edmonton Real Estate Data from 2015</a:t>
            </a:r>
            <a:endParaRPr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CA" dirty="0"/>
              <a:t>71,525 Properties in total</a:t>
            </a:r>
            <a:endParaRPr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CA" dirty="0"/>
              <a:t>36 descriptive features</a:t>
            </a:r>
            <a:endParaRPr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600" b="1" baseline="30000"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 sz="3600" b="1" baseline="30000" dirty="0"/>
              <a:t>Organized dataset but difficult to use directly in our model</a:t>
            </a:r>
            <a:endParaRPr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381000" y="391350"/>
            <a:ext cx="7601178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dirty="0"/>
              <a:t>Objective 2: Results – SVM (Land)</a:t>
            </a:r>
            <a:endParaRPr dirty="0"/>
          </a:p>
        </p:txBody>
      </p:sp>
      <p:sp>
        <p:nvSpPr>
          <p:cNvPr id="328" name="Google Shape;328;p23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40</a:t>
            </a:fld>
            <a:endParaRPr/>
          </a:p>
        </p:txBody>
      </p:sp>
      <p:pic>
        <p:nvPicPr>
          <p:cNvPr id="329" name="Google Shape;329;p23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44B75B-8BC6-FE4F-A822-592361D40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983718"/>
              </p:ext>
            </p:extLst>
          </p:nvPr>
        </p:nvGraphicFramePr>
        <p:xfrm>
          <a:off x="536028" y="1365291"/>
          <a:ext cx="7088176" cy="361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990A-1F7A-4922-B77E-51AD2E91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2: Conclusion – Comparing All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4C6FD-FF29-4AA8-BDE1-2C21505A07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41</a:t>
            </a:fld>
            <a:endParaRPr lang="en-CA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91A550-F697-4CD5-BD97-1D1460548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166970"/>
              </p:ext>
            </p:extLst>
          </p:nvPr>
        </p:nvGraphicFramePr>
        <p:xfrm>
          <a:off x="888168" y="1277911"/>
          <a:ext cx="7044373" cy="3715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08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F84C-A903-4F27-9FAC-4A59A913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2: Conclusion – Comparing All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3A259-817A-46A4-9600-42636970D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42</a:t>
            </a:fld>
            <a:endParaRPr lang="en-CA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C6A3BEF-BCB6-4104-834F-830A9A582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520211"/>
              </p:ext>
            </p:extLst>
          </p:nvPr>
        </p:nvGraphicFramePr>
        <p:xfrm>
          <a:off x="1172980" y="1445762"/>
          <a:ext cx="6033541" cy="339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385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8DA-E01F-0C41-87DA-F4882461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6" y="343357"/>
            <a:ext cx="6757800" cy="919500"/>
          </a:xfrm>
        </p:spPr>
        <p:txBody>
          <a:bodyPr/>
          <a:lstStyle/>
          <a:p>
            <a:r>
              <a:rPr lang="en-CA" dirty="0"/>
              <a:t>Objective 2: Conclusion – Comparing All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80845-2048-2B42-ADD5-BE8ED4D76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562" y="1560131"/>
            <a:ext cx="2898846" cy="2826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ROC plots we can see that the linear kernel SVM has the best fit and has the lowest test error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A2F7-47BC-9F4D-B4C2-EB4EE2352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43</a:t>
            </a:fld>
            <a:endParaRPr lang="en-CA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1936FCA-5F32-5241-95E8-6A222EA3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8" y="1413310"/>
            <a:ext cx="5254713" cy="36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69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44</a:t>
            </a:fld>
            <a:endParaRPr/>
          </a:p>
        </p:txBody>
      </p:sp>
      <p:pic>
        <p:nvPicPr>
          <p:cNvPr id="336" name="Google Shape;336;p24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99030"/>
            <a:ext cx="652070" cy="65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6E80184-5D8C-B141-8B9D-F6CCD360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27" y="1364167"/>
            <a:ext cx="4694538" cy="371547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B71ABBA-7DBC-4A47-BCF6-E70A0CDB5EA5}"/>
              </a:ext>
            </a:extLst>
          </p:cNvPr>
          <p:cNvSpPr txBox="1">
            <a:spLocks/>
          </p:cNvSpPr>
          <p:nvPr/>
        </p:nvSpPr>
        <p:spPr>
          <a:xfrm>
            <a:off x="436606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CA" dirty="0"/>
              <a:t>Objective 2: Conclusion – Comparing All models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CEF30-BF8A-2049-9C88-0A874D558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4983" y="1808606"/>
            <a:ext cx="2898846" cy="2826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the ROC plots and the test error rates are not as impressive when the 2015 assessed value is not included as a feature.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likely means that the 2015 assessed house value is a statistically significant feature when estimating the change in assessed value of houses.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331-42E6-9749-A953-68120DCB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E026-3B1C-C24E-99D3-11A19EEFA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ensemble machine learning methods, such as random forests or boosting, could be applied for better test error results.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deep learning neural networks via python machine learning modules, such as tensor flow, could also be applied for improved test error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1BA38-75C1-F94D-923B-B7F625EF9B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4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>
            <a:spLocks noGrp="1"/>
          </p:cNvSpPr>
          <p:nvPr>
            <p:ph type="title"/>
          </p:nvPr>
        </p:nvSpPr>
        <p:spPr>
          <a:xfrm>
            <a:off x="456187" y="2015846"/>
            <a:ext cx="3613200" cy="190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7200" dirty="0"/>
              <a:t>Thank You!</a:t>
            </a:r>
            <a:endParaRPr sz="7200" dirty="0"/>
          </a:p>
        </p:txBody>
      </p:sp>
      <p:sp>
        <p:nvSpPr>
          <p:cNvPr id="369" name="Google Shape;369;p28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46</a:t>
            </a:fld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body" idx="1"/>
          </p:nvPr>
        </p:nvSpPr>
        <p:spPr>
          <a:xfrm>
            <a:off x="4647414" y="576873"/>
            <a:ext cx="4128940" cy="30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CA" b="1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CA" sz="1800" dirty="0">
                <a:solidFill>
                  <a:schemeClr val="bg1"/>
                </a:solidFill>
              </a:rPr>
              <a:t>You can find us at:</a:t>
            </a:r>
          </a:p>
          <a:p>
            <a:r>
              <a:rPr lang="en-CA" sz="1800" dirty="0">
                <a:solidFill>
                  <a:schemeClr val="bg1"/>
                </a:solidFill>
              </a:rPr>
              <a:t>Jeffrey </a:t>
            </a:r>
            <a:r>
              <a:rPr lang="en-CA" sz="1800" dirty="0" err="1">
                <a:solidFill>
                  <a:schemeClr val="bg1"/>
                </a:solidFill>
              </a:rPr>
              <a:t>Bian</a:t>
            </a:r>
            <a:r>
              <a:rPr lang="en-CA" sz="18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CA" sz="1800" dirty="0" err="1">
                <a:solidFill>
                  <a:schemeClr val="bg1"/>
                </a:solidFill>
              </a:rPr>
              <a:t>yb@ualberta.ca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Uzair Sipra: </a:t>
            </a:r>
          </a:p>
          <a:p>
            <a:pPr lvl="1"/>
            <a:r>
              <a:rPr lang="en-CA" sz="1800" dirty="0" err="1">
                <a:solidFill>
                  <a:schemeClr val="bg1"/>
                </a:solidFill>
              </a:rPr>
              <a:t>sipra@ualberta.ca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 err="1">
                <a:solidFill>
                  <a:schemeClr val="bg1"/>
                </a:solidFill>
              </a:rPr>
              <a:t>Yongfan</a:t>
            </a:r>
            <a:r>
              <a:rPr lang="en-CA" sz="1800" dirty="0">
                <a:solidFill>
                  <a:schemeClr val="bg1"/>
                </a:solidFill>
              </a:rPr>
              <a:t> Wang: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yongfan1@ualberta.ca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973CB-1A0E-4CE1-94F9-4E43D2BC99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5</a:t>
            </a:fld>
            <a:endParaRPr lang="en-CA"/>
          </a:p>
        </p:txBody>
      </p:sp>
      <p:sp>
        <p:nvSpPr>
          <p:cNvPr id="5" name="Google Shape;169;p4">
            <a:extLst>
              <a:ext uri="{FF2B5EF4-FFF2-40B4-BE49-F238E27FC236}">
                <a16:creationId xmlns:a16="http://schemas.microsoft.com/office/drawing/2014/main" id="{1ACF81AD-6367-4368-88F6-481017F6D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363" y="392113"/>
            <a:ext cx="6757987" cy="91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 dirty="0"/>
            </a:br>
            <a:r>
              <a:rPr lang="en-CA" dirty="0"/>
              <a:t>-Step 1: understand the data given</a:t>
            </a:r>
            <a:endParaRPr dirty="0"/>
          </a:p>
        </p:txBody>
      </p:sp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0909138B-EAA8-410F-BDB5-719EDBBF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3" y="1378519"/>
            <a:ext cx="4140532" cy="3548737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E073B8-E263-48D5-9486-959667116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6" t="11050" r="2362" b="7988"/>
          <a:stretch/>
        </p:blipFill>
        <p:spPr>
          <a:xfrm>
            <a:off x="4589516" y="1378079"/>
            <a:ext cx="4494254" cy="35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8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/>
            </a:br>
            <a:r>
              <a:rPr lang="en-CA"/>
              <a:t>-Step 2: Format &amp; Modify Features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381000" y="1421892"/>
            <a:ext cx="76901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omitted: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729996" y="1822002"/>
            <a:ext cx="8033004" cy="333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useful in modeling property value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Taxroll_number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useful when retrieving 2016 assessed property values.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Building_name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(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house_number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house_suff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street_name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postal_code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city,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full_address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Result_code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Result_message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Empty Column</a:t>
            </a:r>
            <a:endParaRPr dirty="0"/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House_suit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Result_description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/>
            </a:br>
            <a:r>
              <a:rPr lang="en-CA"/>
              <a:t>-Step 2: Format &amp; Modify Features</a:t>
            </a:r>
            <a:endParaRPr/>
          </a:p>
        </p:txBody>
      </p:sp>
      <p:sp>
        <p:nvSpPr>
          <p:cNvPr id="186" name="Google Shape;186;p6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381000" y="1421892"/>
            <a:ext cx="76901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omitted: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658368" y="1822002"/>
            <a:ext cx="8005572" cy="333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complexity trade-off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Landuse_description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L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property type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L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 different categories.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Market_building_class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romanL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205 different classes.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Repetition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Build_year_mbc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same as “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effective_build_year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CA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Display_type</a:t>
            </a:r>
            <a:r>
              <a:rPr lang="en-CA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variable with 3 classes: “RES”, “NONRES”, “LAND”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model built for different class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/>
            </a:br>
            <a:r>
              <a:rPr lang="en-CA"/>
              <a:t>-Step 2: Format &amp; Modify Features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  <p:graphicFrame>
        <p:nvGraphicFramePr>
          <p:cNvPr id="195" name="Google Shape;195;p7"/>
          <p:cNvGraphicFramePr/>
          <p:nvPr/>
        </p:nvGraphicFramePr>
        <p:xfrm>
          <a:off x="4258056" y="1431036"/>
          <a:ext cx="2078725" cy="1915000"/>
        </p:xfrm>
        <a:graphic>
          <a:graphicData uri="http://schemas.openxmlformats.org/drawingml/2006/table">
            <a:tbl>
              <a:tblPr firstRow="1">
                <a:gradFill>
                  <a:gsLst>
                    <a:gs pos="0">
                      <a:srgbClr val="8FB3FF"/>
                    </a:gs>
                    <a:gs pos="35000">
                      <a:srgbClr val="B0C8FF"/>
                    </a:gs>
                    <a:gs pos="100000">
                      <a:srgbClr val="DFE9FF"/>
                    </a:gs>
                  </a:gsLst>
                  <a:lin ang="16200000" scaled="0"/>
                </a:gradFill>
                <a:tableStyleId>{97D1CD64-7E73-491D-874A-8DE7A952F7F3}</a:tableStyleId>
              </a:tblPr>
              <a:tblGrid>
                <a:gridCol w="123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property_type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CODE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RESIDENTIAL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MULTI-RES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URBAN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3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COMMERCIAL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4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INDUSTRIAL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AGRICULTURE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 u="none" strike="noStrike" cap="none"/>
                        <a:t>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7"/>
          <p:cNvGraphicFramePr/>
          <p:nvPr/>
        </p:nvGraphicFramePr>
        <p:xfrm>
          <a:off x="6481167" y="1431036"/>
          <a:ext cx="2493650" cy="3470100"/>
        </p:xfrm>
        <a:graphic>
          <a:graphicData uri="http://schemas.openxmlformats.org/drawingml/2006/table">
            <a:tbl>
              <a:tblPr firstRow="1">
                <a:noFill/>
                <a:tableStyleId>{97D1CD64-7E73-491D-874A-8DE7A952F7F3}</a:tableStyleId>
              </a:tblPr>
              <a:tblGrid>
                <a:gridCol w="16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b="1" u="none" strike="noStrike" cap="none"/>
                        <a:t>valuation_group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CODE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HOTEL MOTEL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IND CONDO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INDUSTRIAL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MULTI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OFFICE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 CONDO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 LAND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 NORTH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 RIVVAL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 SOUTH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RESIDENTIAL WC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RETAIL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RETAIL CONDO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RETAIL PLAZA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SHOPPING CENTRE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SPECIAL PURPOSE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00" u="none" strike="noStrike" cap="none"/>
                        <a:t>17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25" marR="5425" marT="54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7" name="Google Shape;197;p7"/>
          <p:cNvSpPr txBox="1"/>
          <p:nvPr/>
        </p:nvSpPr>
        <p:spPr>
          <a:xfrm>
            <a:off x="22860" y="1589487"/>
            <a:ext cx="47183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Multi-class Categorical Feature used: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169164" y="2269941"/>
            <a:ext cx="4572000" cy="215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Property_type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with “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landuse_description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general and inclusive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Valuation_group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Neighbourhood (389 classes)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position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CA" sz="3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</a:t>
            </a:r>
            <a:br>
              <a:rPr lang="en-CA"/>
            </a:br>
            <a:r>
              <a:rPr lang="en-CA"/>
              <a:t>-Step 2: Format &amp; Modify Features</a:t>
            </a: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381000" y="1421892"/>
            <a:ext cx="76901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modified: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381000" y="2221661"/>
            <a:ext cx="5349240" cy="127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Lot_size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&amp; “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tot_gross_area_description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dirty="0"/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text data (unit)</a:t>
            </a:r>
            <a:endParaRPr dirty="0"/>
          </a:p>
          <a:p>
            <a:pPr marL="742950" marR="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“ft2” for consistency</a:t>
            </a:r>
            <a:endParaRPr dirty="0"/>
          </a:p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effective_build_year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to “Property age”</a:t>
            </a:r>
            <a:endParaRPr dirty="0"/>
          </a:p>
        </p:txBody>
      </p:sp>
      <p:pic>
        <p:nvPicPr>
          <p:cNvPr id="207" name="Google Shape;207;p8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758" y="1451270"/>
            <a:ext cx="2913043" cy="154078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208" name="Google Shape;208;p8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0649" b="40906"/>
          <a:stretch/>
        </p:blipFill>
        <p:spPr>
          <a:xfrm>
            <a:off x="6169446" y="3344963"/>
            <a:ext cx="2263668" cy="12646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ius template">
  <a:themeElements>
    <a:clrScheme name="Custom 347">
      <a:dk1>
        <a:srgbClr val="001F46"/>
      </a:dk1>
      <a:lt1>
        <a:srgbClr val="FFFFFF"/>
      </a:lt1>
      <a:dk2>
        <a:srgbClr val="748394"/>
      </a:dk2>
      <a:lt2>
        <a:srgbClr val="F0F3F7"/>
      </a:lt2>
      <a:accent1>
        <a:srgbClr val="4397EE"/>
      </a:accent1>
      <a:accent2>
        <a:srgbClr val="2170CC"/>
      </a:accent2>
      <a:accent3>
        <a:srgbClr val="154C8A"/>
      </a:accent3>
      <a:accent4>
        <a:srgbClr val="A9D039"/>
      </a:accent4>
      <a:accent5>
        <a:srgbClr val="14B9CA"/>
      </a:accent5>
      <a:accent6>
        <a:srgbClr val="DDE3EB"/>
      </a:accent6>
      <a:hlink>
        <a:srgbClr val="2170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2162</Words>
  <Application>Microsoft Macintosh PowerPoint</Application>
  <PresentationFormat>On-screen Show (16:9)</PresentationFormat>
  <Paragraphs>385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Barlow Light</vt:lpstr>
      <vt:lpstr>Barlow SemiBold</vt:lpstr>
      <vt:lpstr>Times New Roman</vt:lpstr>
      <vt:lpstr>Barlow</vt:lpstr>
      <vt:lpstr>Noto Sans Symbols</vt:lpstr>
      <vt:lpstr>Calibri</vt:lpstr>
      <vt:lpstr>Cambria Math</vt:lpstr>
      <vt:lpstr>Arial</vt:lpstr>
      <vt:lpstr>Barlow Medium</vt:lpstr>
      <vt:lpstr>Courier New</vt:lpstr>
      <vt:lpstr>Consolas</vt:lpstr>
      <vt:lpstr>Caius template</vt:lpstr>
      <vt:lpstr>ECE 625 Course Project:   Modelling 2015 Edmonton’s Property values </vt:lpstr>
      <vt:lpstr>Outline</vt:lpstr>
      <vt:lpstr>Data  Preprocessing</vt:lpstr>
      <vt:lpstr>Data Cleaning -Step 1: understand the data given</vt:lpstr>
      <vt:lpstr>Data Cleaning -Step 1: understand the data given</vt:lpstr>
      <vt:lpstr>Data Cleaning -Step 2: Format &amp; Modify Features</vt:lpstr>
      <vt:lpstr>Data Cleaning -Step 2: Format &amp; Modify Features</vt:lpstr>
      <vt:lpstr>Data Cleaning -Step 2: Format &amp; Modify Features</vt:lpstr>
      <vt:lpstr>Data Cleaning -Step 2: Format &amp; Modify Features</vt:lpstr>
      <vt:lpstr>Data Cleaning -Step 3: Data grouping/Separation</vt:lpstr>
      <vt:lpstr>Objective 1 : Predicting 2015 Property values</vt:lpstr>
      <vt:lpstr>Objective 1: Models</vt:lpstr>
      <vt:lpstr>Multiple Linear Regression</vt:lpstr>
      <vt:lpstr>Multiple Linear Regression: Results</vt:lpstr>
      <vt:lpstr>Multiple Linear Regression: Results</vt:lpstr>
      <vt:lpstr>Ridge Regression &amp; The Lasso</vt:lpstr>
      <vt:lpstr>Ridge Regression – Cross Validation</vt:lpstr>
      <vt:lpstr>Ridge Regression - Coefficient Plots</vt:lpstr>
      <vt:lpstr>Ridge Regression: Results (Nonland)</vt:lpstr>
      <vt:lpstr>Ridge Regression – Results (Land)</vt:lpstr>
      <vt:lpstr>The Lasso – Cross Validation</vt:lpstr>
      <vt:lpstr>The Lasso – Coefficient Plots</vt:lpstr>
      <vt:lpstr>The Lasso – Results (Nonland)</vt:lpstr>
      <vt:lpstr>The Lasso – Results (Land)</vt:lpstr>
      <vt:lpstr>Objective 1: Conclusions</vt:lpstr>
      <vt:lpstr>Objective 2 : Predicting Property value change</vt:lpstr>
      <vt:lpstr>Objective 2: Models – Logistic Regression</vt:lpstr>
      <vt:lpstr>Objective 2: Results – Logistic Regression</vt:lpstr>
      <vt:lpstr>Objective 2: Models – Logistic Regression</vt:lpstr>
      <vt:lpstr>Objective 2: Results – Logistic Regression</vt:lpstr>
      <vt:lpstr>Objective 2: Models – LDA</vt:lpstr>
      <vt:lpstr>Objective 2: Results – LDA</vt:lpstr>
      <vt:lpstr>Objective 2: Models – LDA</vt:lpstr>
      <vt:lpstr>Objective 2: Results – LDA</vt:lpstr>
      <vt:lpstr>Objective 2: Models – QDA</vt:lpstr>
      <vt:lpstr>Objective 2: Results – QDA</vt:lpstr>
      <vt:lpstr>Objective 2: Models – QDA</vt:lpstr>
      <vt:lpstr>Objective 2: Results – QDA</vt:lpstr>
      <vt:lpstr>Objective 2: Support Vector Machines</vt:lpstr>
      <vt:lpstr>Objective 2: Results – SVM (Land)</vt:lpstr>
      <vt:lpstr>Objective 2: Conclusion – Comparing All models</vt:lpstr>
      <vt:lpstr>Objective 2: Conclusion – Comparing All models</vt:lpstr>
      <vt:lpstr>Objective 2: Conclusion – Comparing All models</vt:lpstr>
      <vt:lpstr>PowerPoint Presentation</vt:lpstr>
      <vt:lpstr>Future Considerations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625 Course Project:   Modelling 2015 Edmonton’s Property values </dc:title>
  <cp:lastModifiedBy>Uzair Sipra</cp:lastModifiedBy>
  <cp:revision>24</cp:revision>
  <dcterms:modified xsi:type="dcterms:W3CDTF">2022-01-22T01:00:15Z</dcterms:modified>
</cp:coreProperties>
</file>